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9" r:id="rId2"/>
    <p:sldId id="304" r:id="rId3"/>
    <p:sldId id="302" r:id="rId4"/>
    <p:sldId id="305" r:id="rId5"/>
    <p:sldId id="303" r:id="rId6"/>
    <p:sldId id="306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66" y="2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62673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4524679"/>
            <a:ext cx="9315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予約受付中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18D3B94-0718-4DAB-A45F-DC9D156B2524}"/>
              </a:ext>
            </a:extLst>
          </p:cNvPr>
          <p:cNvGrpSpPr/>
          <p:nvPr/>
        </p:nvGrpSpPr>
        <p:grpSpPr>
          <a:xfrm>
            <a:off x="7698305" y="3834672"/>
            <a:ext cx="1300332" cy="2527556"/>
            <a:chOff x="2464269" y="1995702"/>
            <a:chExt cx="2036107" cy="39577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409EA6C-C6B0-4E4D-86F2-FFB319DB96B4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AAA564C-C6E9-4864-87FA-60404C013C0D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B751AB-5046-4DF1-8F03-0C72803712CA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84273ECD-B45F-4D2A-9BB9-9E8617BB697B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4A17A6D2-00FF-46E8-BE43-7E657BB03622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2A60DDD-3EE8-4B56-BB7B-D8B4A97BB669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CA567E19-DE23-4A7C-8E3B-810AF36D7AE7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CE627A3-D9D5-47C3-AB75-E267A3E2F45E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EBA13C20-678C-4E48-B4CE-490BDA09E761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9C46B0C9-EC99-47DD-B201-B5C07DAB40D0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4DD4C571-4F2B-489F-9A12-67A7C0D81CBF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1108D17-A129-4454-A372-37AC327C879D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B81AA52E-FCED-4805-B7C2-B309DDC4DF83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9341D87-768E-440B-9AAE-6F1FE0A684A7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62673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4484105"/>
            <a:ext cx="93154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受付中</a:t>
            </a:r>
            <a:endParaRPr lang="en-US" altLang="ja-JP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18D3B94-0718-4DAB-A45F-DC9D156B2524}"/>
              </a:ext>
            </a:extLst>
          </p:cNvPr>
          <p:cNvGrpSpPr/>
          <p:nvPr/>
        </p:nvGrpSpPr>
        <p:grpSpPr>
          <a:xfrm>
            <a:off x="7698305" y="3834672"/>
            <a:ext cx="1300332" cy="2527556"/>
            <a:chOff x="2464269" y="1995702"/>
            <a:chExt cx="2036107" cy="395773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409EA6C-C6B0-4E4D-86F2-FFB319DB96B4}"/>
                </a:ext>
              </a:extLst>
            </p:cNvPr>
            <p:cNvGrpSpPr/>
            <p:nvPr/>
          </p:nvGrpSpPr>
          <p:grpSpPr>
            <a:xfrm rot="19800000">
              <a:off x="3109726" y="1995702"/>
              <a:ext cx="1390650" cy="3957739"/>
              <a:chOff x="3109726" y="1995702"/>
              <a:chExt cx="1390650" cy="3957739"/>
            </a:xfrm>
          </p:grpSpPr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FAAA564C-C6E9-4864-87FA-60404C013C0D}"/>
                  </a:ext>
                </a:extLst>
              </p:cNvPr>
              <p:cNvGrpSpPr/>
              <p:nvPr/>
            </p:nvGrpSpPr>
            <p:grpSpPr>
              <a:xfrm>
                <a:off x="3109726" y="1995702"/>
                <a:ext cx="1390650" cy="3957739"/>
                <a:chOff x="8292638" y="904864"/>
                <a:chExt cx="1390650" cy="3957739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1B751AB-5046-4DF1-8F03-0C72803712CA}"/>
                    </a:ext>
                  </a:extLst>
                </p:cNvPr>
                <p:cNvSpPr/>
                <p:nvPr/>
              </p:nvSpPr>
              <p:spPr>
                <a:xfrm>
                  <a:off x="8665514" y="2166711"/>
                  <a:ext cx="644898" cy="251055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84273ECD-B45F-4D2A-9BB9-9E8617BB697B}"/>
                    </a:ext>
                  </a:extLst>
                </p:cNvPr>
                <p:cNvSpPr/>
                <p:nvPr/>
              </p:nvSpPr>
              <p:spPr>
                <a:xfrm>
                  <a:off x="8962245" y="904864"/>
                  <a:ext cx="51436" cy="890392"/>
                </a:xfrm>
                <a:prstGeom prst="trapezoid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4A17A6D2-00FF-46E8-BE43-7E657BB03622}"/>
                    </a:ext>
                  </a:extLst>
                </p:cNvPr>
                <p:cNvSpPr/>
                <p:nvPr/>
              </p:nvSpPr>
              <p:spPr>
                <a:xfrm>
                  <a:off x="8568863" y="4719832"/>
                  <a:ext cx="838200" cy="142771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上の 2 つの角を丸める 18">
                  <a:extLst>
                    <a:ext uri="{FF2B5EF4-FFF2-40B4-BE49-F238E27FC236}">
                      <a16:creationId xmlns:a16="http://schemas.microsoft.com/office/drawing/2014/main" id="{72A60DDD-3EE8-4B56-BB7B-D8B4A97BB669}"/>
                    </a:ext>
                  </a:extLst>
                </p:cNvPr>
                <p:cNvSpPr/>
                <p:nvPr/>
              </p:nvSpPr>
              <p:spPr>
                <a:xfrm>
                  <a:off x="8730788" y="4204705"/>
                  <a:ext cx="514350" cy="5151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CA567E19-DE23-4A7C-8E3B-810AF36D7AE7}"/>
                    </a:ext>
                  </a:extLst>
                </p:cNvPr>
                <p:cNvSpPr/>
                <p:nvPr/>
              </p:nvSpPr>
              <p:spPr>
                <a:xfrm>
                  <a:off x="8945101" y="4204705"/>
                  <a:ext cx="85724" cy="515126"/>
                </a:xfrm>
                <a:prstGeom prst="round2Same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8CE627A3-D9D5-47C3-AB75-E267A3E2F45E}"/>
                    </a:ext>
                  </a:extLst>
                </p:cNvPr>
                <p:cNvSpPr/>
                <p:nvPr/>
              </p:nvSpPr>
              <p:spPr>
                <a:xfrm>
                  <a:off x="8735364" y="1913157"/>
                  <a:ext cx="505198" cy="345402"/>
                </a:xfrm>
                <a:custGeom>
                  <a:avLst/>
                  <a:gdLst>
                    <a:gd name="connsiteX0" fmla="*/ 115609 w 583450"/>
                    <a:gd name="connsiteY0" fmla="*/ 0 h 462434"/>
                    <a:gd name="connsiteX1" fmla="*/ 467842 w 583450"/>
                    <a:gd name="connsiteY1" fmla="*/ 0 h 462434"/>
                    <a:gd name="connsiteX2" fmla="*/ 583450 w 583450"/>
                    <a:gd name="connsiteY2" fmla="*/ 462434 h 462434"/>
                    <a:gd name="connsiteX3" fmla="*/ 561600 w 583450"/>
                    <a:gd name="connsiteY3" fmla="*/ 462434 h 462434"/>
                    <a:gd name="connsiteX4" fmla="*/ 21850 w 583450"/>
                    <a:gd name="connsiteY4" fmla="*/ 462434 h 462434"/>
                    <a:gd name="connsiteX5" fmla="*/ 0 w 583450"/>
                    <a:gd name="connsiteY5" fmla="*/ 462434 h 462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50" h="462434">
                      <a:moveTo>
                        <a:pt x="115609" y="0"/>
                      </a:moveTo>
                      <a:lnTo>
                        <a:pt x="467842" y="0"/>
                      </a:lnTo>
                      <a:lnTo>
                        <a:pt x="583450" y="462434"/>
                      </a:lnTo>
                      <a:lnTo>
                        <a:pt x="561600" y="462434"/>
                      </a:lnTo>
                      <a:lnTo>
                        <a:pt x="21850" y="462434"/>
                      </a:lnTo>
                      <a:lnTo>
                        <a:pt x="0" y="46243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EBA13C20-678C-4E48-B4CE-490BDA09E761}"/>
                    </a:ext>
                  </a:extLst>
                </p:cNvPr>
                <p:cNvSpPr/>
                <p:nvPr/>
              </p:nvSpPr>
              <p:spPr>
                <a:xfrm>
                  <a:off x="8881803" y="1588661"/>
                  <a:ext cx="212320" cy="324496"/>
                </a:xfrm>
                <a:prstGeom prst="trapezoid">
                  <a:avLst/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9C46B0C9-EC99-47DD-B201-B5C07DAB40D0}"/>
                    </a:ext>
                  </a:extLst>
                </p:cNvPr>
                <p:cNvSpPr/>
                <p:nvPr/>
              </p:nvSpPr>
              <p:spPr>
                <a:xfrm>
                  <a:off x="8568863" y="2375591"/>
                  <a:ext cx="838200" cy="1789085"/>
                </a:xfrm>
                <a:prstGeom prst="round2SameRect">
                  <a:avLst>
                    <a:gd name="adj1" fmla="val 17803"/>
                    <a:gd name="adj2" fmla="val 0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4DD4C571-4F2B-489F-9A12-67A7C0D81CBF}"/>
                    </a:ext>
                  </a:extLst>
                </p:cNvPr>
                <p:cNvSpPr/>
                <p:nvPr/>
              </p:nvSpPr>
              <p:spPr>
                <a:xfrm>
                  <a:off x="8292638" y="4046784"/>
                  <a:ext cx="1390650" cy="200025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1108D17-A129-4454-A372-37AC327C879D}"/>
                  </a:ext>
                </a:extLst>
              </p:cNvPr>
              <p:cNvSpPr/>
              <p:nvPr/>
            </p:nvSpPr>
            <p:spPr>
              <a:xfrm>
                <a:off x="3434802" y="3645190"/>
                <a:ext cx="316425" cy="1389481"/>
              </a:xfrm>
              <a:custGeom>
                <a:avLst/>
                <a:gdLst>
                  <a:gd name="connsiteX0" fmla="*/ 0 w 363538"/>
                  <a:gd name="connsiteY0" fmla="*/ 3021108 h 3066828"/>
                  <a:gd name="connsiteX1" fmla="*/ 363538 w 363538"/>
                  <a:gd name="connsiteY1" fmla="*/ 3021108 h 3066828"/>
                  <a:gd name="connsiteX2" fmla="*/ 363538 w 363538"/>
                  <a:gd name="connsiteY2" fmla="*/ 3066828 h 3066828"/>
                  <a:gd name="connsiteX3" fmla="*/ 0 w 363538"/>
                  <a:gd name="connsiteY3" fmla="*/ 3066828 h 3066828"/>
                  <a:gd name="connsiteX4" fmla="*/ 0 w 363538"/>
                  <a:gd name="connsiteY4" fmla="*/ 2904598 h 3066828"/>
                  <a:gd name="connsiteX5" fmla="*/ 234952 w 363538"/>
                  <a:gd name="connsiteY5" fmla="*/ 2904598 h 3066828"/>
                  <a:gd name="connsiteX6" fmla="*/ 234952 w 363538"/>
                  <a:gd name="connsiteY6" fmla="*/ 2928704 h 3066828"/>
                  <a:gd name="connsiteX7" fmla="*/ 0 w 363538"/>
                  <a:gd name="connsiteY7" fmla="*/ 2928704 h 3066828"/>
                  <a:gd name="connsiteX8" fmla="*/ 0 w 363538"/>
                  <a:gd name="connsiteY8" fmla="*/ 2788076 h 3066828"/>
                  <a:gd name="connsiteX9" fmla="*/ 234952 w 363538"/>
                  <a:gd name="connsiteY9" fmla="*/ 2788076 h 3066828"/>
                  <a:gd name="connsiteX10" fmla="*/ 234952 w 363538"/>
                  <a:gd name="connsiteY10" fmla="*/ 2812182 h 3066828"/>
                  <a:gd name="connsiteX11" fmla="*/ 0 w 363538"/>
                  <a:gd name="connsiteY11" fmla="*/ 2812182 h 3066828"/>
                  <a:gd name="connsiteX12" fmla="*/ 0 w 363538"/>
                  <a:gd name="connsiteY12" fmla="*/ 2671554 h 3066828"/>
                  <a:gd name="connsiteX13" fmla="*/ 234952 w 363538"/>
                  <a:gd name="connsiteY13" fmla="*/ 2671554 h 3066828"/>
                  <a:gd name="connsiteX14" fmla="*/ 234952 w 363538"/>
                  <a:gd name="connsiteY14" fmla="*/ 2695660 h 3066828"/>
                  <a:gd name="connsiteX15" fmla="*/ 0 w 363538"/>
                  <a:gd name="connsiteY15" fmla="*/ 2695660 h 3066828"/>
                  <a:gd name="connsiteX16" fmla="*/ 0 w 363538"/>
                  <a:gd name="connsiteY16" fmla="*/ 2555032 h 3066828"/>
                  <a:gd name="connsiteX17" fmla="*/ 234952 w 363538"/>
                  <a:gd name="connsiteY17" fmla="*/ 2555032 h 3066828"/>
                  <a:gd name="connsiteX18" fmla="*/ 234952 w 363538"/>
                  <a:gd name="connsiteY18" fmla="*/ 2579138 h 3066828"/>
                  <a:gd name="connsiteX19" fmla="*/ 0 w 363538"/>
                  <a:gd name="connsiteY19" fmla="*/ 2579138 h 3066828"/>
                  <a:gd name="connsiteX20" fmla="*/ 0 w 363538"/>
                  <a:gd name="connsiteY20" fmla="*/ 2416896 h 3066828"/>
                  <a:gd name="connsiteX21" fmla="*/ 363538 w 363538"/>
                  <a:gd name="connsiteY21" fmla="*/ 2416896 h 3066828"/>
                  <a:gd name="connsiteX22" fmla="*/ 363538 w 363538"/>
                  <a:gd name="connsiteY22" fmla="*/ 2462616 h 3066828"/>
                  <a:gd name="connsiteX23" fmla="*/ 0 w 363538"/>
                  <a:gd name="connsiteY23" fmla="*/ 2462616 h 3066828"/>
                  <a:gd name="connsiteX24" fmla="*/ 0 w 363538"/>
                  <a:gd name="connsiteY24" fmla="*/ 2300374 h 3066828"/>
                  <a:gd name="connsiteX25" fmla="*/ 234952 w 363538"/>
                  <a:gd name="connsiteY25" fmla="*/ 2300374 h 3066828"/>
                  <a:gd name="connsiteX26" fmla="*/ 234952 w 363538"/>
                  <a:gd name="connsiteY26" fmla="*/ 2324480 h 3066828"/>
                  <a:gd name="connsiteX27" fmla="*/ 0 w 363538"/>
                  <a:gd name="connsiteY27" fmla="*/ 2324480 h 3066828"/>
                  <a:gd name="connsiteX28" fmla="*/ 0 w 363538"/>
                  <a:gd name="connsiteY28" fmla="*/ 2183852 h 3066828"/>
                  <a:gd name="connsiteX29" fmla="*/ 234952 w 363538"/>
                  <a:gd name="connsiteY29" fmla="*/ 2183852 h 3066828"/>
                  <a:gd name="connsiteX30" fmla="*/ 234952 w 363538"/>
                  <a:gd name="connsiteY30" fmla="*/ 2207958 h 3066828"/>
                  <a:gd name="connsiteX31" fmla="*/ 0 w 363538"/>
                  <a:gd name="connsiteY31" fmla="*/ 2207958 h 3066828"/>
                  <a:gd name="connsiteX32" fmla="*/ 0 w 363538"/>
                  <a:gd name="connsiteY32" fmla="*/ 2067330 h 3066828"/>
                  <a:gd name="connsiteX33" fmla="*/ 234952 w 363538"/>
                  <a:gd name="connsiteY33" fmla="*/ 2067330 h 3066828"/>
                  <a:gd name="connsiteX34" fmla="*/ 234952 w 363538"/>
                  <a:gd name="connsiteY34" fmla="*/ 2091436 h 3066828"/>
                  <a:gd name="connsiteX35" fmla="*/ 0 w 363538"/>
                  <a:gd name="connsiteY35" fmla="*/ 2091436 h 3066828"/>
                  <a:gd name="connsiteX36" fmla="*/ 0 w 363538"/>
                  <a:gd name="connsiteY36" fmla="*/ 1950808 h 3066828"/>
                  <a:gd name="connsiteX37" fmla="*/ 234952 w 363538"/>
                  <a:gd name="connsiteY37" fmla="*/ 1950808 h 3066828"/>
                  <a:gd name="connsiteX38" fmla="*/ 234952 w 363538"/>
                  <a:gd name="connsiteY38" fmla="*/ 1974914 h 3066828"/>
                  <a:gd name="connsiteX39" fmla="*/ 0 w 363538"/>
                  <a:gd name="connsiteY39" fmla="*/ 1974914 h 3066828"/>
                  <a:gd name="connsiteX40" fmla="*/ 0 w 363538"/>
                  <a:gd name="connsiteY40" fmla="*/ 1812672 h 3066828"/>
                  <a:gd name="connsiteX41" fmla="*/ 363538 w 363538"/>
                  <a:gd name="connsiteY41" fmla="*/ 1812672 h 3066828"/>
                  <a:gd name="connsiteX42" fmla="*/ 363538 w 363538"/>
                  <a:gd name="connsiteY42" fmla="*/ 1858392 h 3066828"/>
                  <a:gd name="connsiteX43" fmla="*/ 0 w 363538"/>
                  <a:gd name="connsiteY43" fmla="*/ 1858392 h 3066828"/>
                  <a:gd name="connsiteX44" fmla="*/ 0 w 363538"/>
                  <a:gd name="connsiteY44" fmla="*/ 1696150 h 3066828"/>
                  <a:gd name="connsiteX45" fmla="*/ 234952 w 363538"/>
                  <a:gd name="connsiteY45" fmla="*/ 1696150 h 3066828"/>
                  <a:gd name="connsiteX46" fmla="*/ 234952 w 363538"/>
                  <a:gd name="connsiteY46" fmla="*/ 1720256 h 3066828"/>
                  <a:gd name="connsiteX47" fmla="*/ 0 w 363538"/>
                  <a:gd name="connsiteY47" fmla="*/ 1720256 h 3066828"/>
                  <a:gd name="connsiteX48" fmla="*/ 0 w 363538"/>
                  <a:gd name="connsiteY48" fmla="*/ 1579628 h 3066828"/>
                  <a:gd name="connsiteX49" fmla="*/ 234952 w 363538"/>
                  <a:gd name="connsiteY49" fmla="*/ 1579628 h 3066828"/>
                  <a:gd name="connsiteX50" fmla="*/ 234952 w 363538"/>
                  <a:gd name="connsiteY50" fmla="*/ 1603734 h 3066828"/>
                  <a:gd name="connsiteX51" fmla="*/ 0 w 363538"/>
                  <a:gd name="connsiteY51" fmla="*/ 1603734 h 3066828"/>
                  <a:gd name="connsiteX52" fmla="*/ 0 w 363538"/>
                  <a:gd name="connsiteY52" fmla="*/ 1463106 h 3066828"/>
                  <a:gd name="connsiteX53" fmla="*/ 234952 w 363538"/>
                  <a:gd name="connsiteY53" fmla="*/ 1463106 h 3066828"/>
                  <a:gd name="connsiteX54" fmla="*/ 234952 w 363538"/>
                  <a:gd name="connsiteY54" fmla="*/ 1487212 h 3066828"/>
                  <a:gd name="connsiteX55" fmla="*/ 0 w 363538"/>
                  <a:gd name="connsiteY55" fmla="*/ 1487212 h 3066828"/>
                  <a:gd name="connsiteX56" fmla="*/ 0 w 363538"/>
                  <a:gd name="connsiteY56" fmla="*/ 1346584 h 3066828"/>
                  <a:gd name="connsiteX57" fmla="*/ 234952 w 363538"/>
                  <a:gd name="connsiteY57" fmla="*/ 1346584 h 3066828"/>
                  <a:gd name="connsiteX58" fmla="*/ 234952 w 363538"/>
                  <a:gd name="connsiteY58" fmla="*/ 1370690 h 3066828"/>
                  <a:gd name="connsiteX59" fmla="*/ 0 w 363538"/>
                  <a:gd name="connsiteY59" fmla="*/ 1370690 h 3066828"/>
                  <a:gd name="connsiteX60" fmla="*/ 0 w 363538"/>
                  <a:gd name="connsiteY60" fmla="*/ 1208448 h 3066828"/>
                  <a:gd name="connsiteX61" fmla="*/ 363538 w 363538"/>
                  <a:gd name="connsiteY61" fmla="*/ 1208448 h 3066828"/>
                  <a:gd name="connsiteX62" fmla="*/ 363538 w 363538"/>
                  <a:gd name="connsiteY62" fmla="*/ 1254168 h 3066828"/>
                  <a:gd name="connsiteX63" fmla="*/ 0 w 363538"/>
                  <a:gd name="connsiteY63" fmla="*/ 1254168 h 3066828"/>
                  <a:gd name="connsiteX64" fmla="*/ 0 w 363538"/>
                  <a:gd name="connsiteY64" fmla="*/ 1091926 h 3066828"/>
                  <a:gd name="connsiteX65" fmla="*/ 234952 w 363538"/>
                  <a:gd name="connsiteY65" fmla="*/ 1091926 h 3066828"/>
                  <a:gd name="connsiteX66" fmla="*/ 234952 w 363538"/>
                  <a:gd name="connsiteY66" fmla="*/ 1116032 h 3066828"/>
                  <a:gd name="connsiteX67" fmla="*/ 0 w 363538"/>
                  <a:gd name="connsiteY67" fmla="*/ 1116032 h 3066828"/>
                  <a:gd name="connsiteX68" fmla="*/ 0 w 363538"/>
                  <a:gd name="connsiteY68" fmla="*/ 975404 h 3066828"/>
                  <a:gd name="connsiteX69" fmla="*/ 234952 w 363538"/>
                  <a:gd name="connsiteY69" fmla="*/ 975404 h 3066828"/>
                  <a:gd name="connsiteX70" fmla="*/ 234952 w 363538"/>
                  <a:gd name="connsiteY70" fmla="*/ 999510 h 3066828"/>
                  <a:gd name="connsiteX71" fmla="*/ 0 w 363538"/>
                  <a:gd name="connsiteY71" fmla="*/ 999510 h 3066828"/>
                  <a:gd name="connsiteX72" fmla="*/ 0 w 363538"/>
                  <a:gd name="connsiteY72" fmla="*/ 858882 h 3066828"/>
                  <a:gd name="connsiteX73" fmla="*/ 234952 w 363538"/>
                  <a:gd name="connsiteY73" fmla="*/ 858882 h 3066828"/>
                  <a:gd name="connsiteX74" fmla="*/ 234952 w 363538"/>
                  <a:gd name="connsiteY74" fmla="*/ 882988 h 3066828"/>
                  <a:gd name="connsiteX75" fmla="*/ 0 w 363538"/>
                  <a:gd name="connsiteY75" fmla="*/ 882988 h 3066828"/>
                  <a:gd name="connsiteX76" fmla="*/ 0 w 363538"/>
                  <a:gd name="connsiteY76" fmla="*/ 742360 h 3066828"/>
                  <a:gd name="connsiteX77" fmla="*/ 234952 w 363538"/>
                  <a:gd name="connsiteY77" fmla="*/ 742360 h 3066828"/>
                  <a:gd name="connsiteX78" fmla="*/ 234952 w 363538"/>
                  <a:gd name="connsiteY78" fmla="*/ 766466 h 3066828"/>
                  <a:gd name="connsiteX79" fmla="*/ 0 w 363538"/>
                  <a:gd name="connsiteY79" fmla="*/ 766466 h 3066828"/>
                  <a:gd name="connsiteX80" fmla="*/ 0 w 363538"/>
                  <a:gd name="connsiteY80" fmla="*/ 604224 h 3066828"/>
                  <a:gd name="connsiteX81" fmla="*/ 363538 w 363538"/>
                  <a:gd name="connsiteY81" fmla="*/ 604224 h 3066828"/>
                  <a:gd name="connsiteX82" fmla="*/ 363538 w 363538"/>
                  <a:gd name="connsiteY82" fmla="*/ 649944 h 3066828"/>
                  <a:gd name="connsiteX83" fmla="*/ 0 w 363538"/>
                  <a:gd name="connsiteY83" fmla="*/ 649944 h 3066828"/>
                  <a:gd name="connsiteX84" fmla="*/ 0 w 363538"/>
                  <a:gd name="connsiteY84" fmla="*/ 487702 h 3066828"/>
                  <a:gd name="connsiteX85" fmla="*/ 234952 w 363538"/>
                  <a:gd name="connsiteY85" fmla="*/ 487702 h 3066828"/>
                  <a:gd name="connsiteX86" fmla="*/ 234952 w 363538"/>
                  <a:gd name="connsiteY86" fmla="*/ 511808 h 3066828"/>
                  <a:gd name="connsiteX87" fmla="*/ 0 w 363538"/>
                  <a:gd name="connsiteY87" fmla="*/ 511808 h 3066828"/>
                  <a:gd name="connsiteX88" fmla="*/ 0 w 363538"/>
                  <a:gd name="connsiteY88" fmla="*/ 371180 h 3066828"/>
                  <a:gd name="connsiteX89" fmla="*/ 234952 w 363538"/>
                  <a:gd name="connsiteY89" fmla="*/ 371180 h 3066828"/>
                  <a:gd name="connsiteX90" fmla="*/ 234952 w 363538"/>
                  <a:gd name="connsiteY90" fmla="*/ 395286 h 3066828"/>
                  <a:gd name="connsiteX91" fmla="*/ 0 w 363538"/>
                  <a:gd name="connsiteY91" fmla="*/ 395286 h 3066828"/>
                  <a:gd name="connsiteX92" fmla="*/ 0 w 363538"/>
                  <a:gd name="connsiteY92" fmla="*/ 254658 h 3066828"/>
                  <a:gd name="connsiteX93" fmla="*/ 234952 w 363538"/>
                  <a:gd name="connsiteY93" fmla="*/ 254658 h 3066828"/>
                  <a:gd name="connsiteX94" fmla="*/ 234952 w 363538"/>
                  <a:gd name="connsiteY94" fmla="*/ 278764 h 3066828"/>
                  <a:gd name="connsiteX95" fmla="*/ 0 w 363538"/>
                  <a:gd name="connsiteY95" fmla="*/ 278764 h 3066828"/>
                  <a:gd name="connsiteX96" fmla="*/ 0 w 363538"/>
                  <a:gd name="connsiteY96" fmla="*/ 138136 h 3066828"/>
                  <a:gd name="connsiteX97" fmla="*/ 234952 w 363538"/>
                  <a:gd name="connsiteY97" fmla="*/ 138136 h 3066828"/>
                  <a:gd name="connsiteX98" fmla="*/ 234952 w 363538"/>
                  <a:gd name="connsiteY98" fmla="*/ 162242 h 3066828"/>
                  <a:gd name="connsiteX99" fmla="*/ 0 w 363538"/>
                  <a:gd name="connsiteY99" fmla="*/ 162242 h 3066828"/>
                  <a:gd name="connsiteX100" fmla="*/ 0 w 363538"/>
                  <a:gd name="connsiteY100" fmla="*/ 0 h 3066828"/>
                  <a:gd name="connsiteX101" fmla="*/ 363538 w 363538"/>
                  <a:gd name="connsiteY101" fmla="*/ 0 h 3066828"/>
                  <a:gd name="connsiteX102" fmla="*/ 363538 w 363538"/>
                  <a:gd name="connsiteY102" fmla="*/ 45720 h 3066828"/>
                  <a:gd name="connsiteX103" fmla="*/ 0 w 363538"/>
                  <a:gd name="connsiteY103" fmla="*/ 45720 h 3066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63538" h="3066828">
                    <a:moveTo>
                      <a:pt x="0" y="3021108"/>
                    </a:moveTo>
                    <a:lnTo>
                      <a:pt x="363538" y="3021108"/>
                    </a:lnTo>
                    <a:lnTo>
                      <a:pt x="363538" y="3066828"/>
                    </a:lnTo>
                    <a:lnTo>
                      <a:pt x="0" y="3066828"/>
                    </a:lnTo>
                    <a:close/>
                    <a:moveTo>
                      <a:pt x="0" y="2904598"/>
                    </a:moveTo>
                    <a:lnTo>
                      <a:pt x="234952" y="2904598"/>
                    </a:lnTo>
                    <a:lnTo>
                      <a:pt x="234952" y="2928704"/>
                    </a:lnTo>
                    <a:lnTo>
                      <a:pt x="0" y="2928704"/>
                    </a:lnTo>
                    <a:close/>
                    <a:moveTo>
                      <a:pt x="0" y="2788076"/>
                    </a:moveTo>
                    <a:lnTo>
                      <a:pt x="234952" y="2788076"/>
                    </a:lnTo>
                    <a:lnTo>
                      <a:pt x="234952" y="2812182"/>
                    </a:lnTo>
                    <a:lnTo>
                      <a:pt x="0" y="2812182"/>
                    </a:lnTo>
                    <a:close/>
                    <a:moveTo>
                      <a:pt x="0" y="2671554"/>
                    </a:moveTo>
                    <a:lnTo>
                      <a:pt x="234952" y="2671554"/>
                    </a:lnTo>
                    <a:lnTo>
                      <a:pt x="234952" y="2695660"/>
                    </a:lnTo>
                    <a:lnTo>
                      <a:pt x="0" y="2695660"/>
                    </a:lnTo>
                    <a:close/>
                    <a:moveTo>
                      <a:pt x="0" y="2555032"/>
                    </a:moveTo>
                    <a:lnTo>
                      <a:pt x="234952" y="2555032"/>
                    </a:lnTo>
                    <a:lnTo>
                      <a:pt x="234952" y="2579138"/>
                    </a:lnTo>
                    <a:lnTo>
                      <a:pt x="0" y="2579138"/>
                    </a:lnTo>
                    <a:close/>
                    <a:moveTo>
                      <a:pt x="0" y="2416896"/>
                    </a:moveTo>
                    <a:lnTo>
                      <a:pt x="363538" y="2416896"/>
                    </a:lnTo>
                    <a:lnTo>
                      <a:pt x="363538" y="2462616"/>
                    </a:lnTo>
                    <a:lnTo>
                      <a:pt x="0" y="2462616"/>
                    </a:lnTo>
                    <a:close/>
                    <a:moveTo>
                      <a:pt x="0" y="2300374"/>
                    </a:moveTo>
                    <a:lnTo>
                      <a:pt x="234952" y="2300374"/>
                    </a:lnTo>
                    <a:lnTo>
                      <a:pt x="234952" y="2324480"/>
                    </a:lnTo>
                    <a:lnTo>
                      <a:pt x="0" y="2324480"/>
                    </a:lnTo>
                    <a:close/>
                    <a:moveTo>
                      <a:pt x="0" y="2183852"/>
                    </a:moveTo>
                    <a:lnTo>
                      <a:pt x="234952" y="2183852"/>
                    </a:lnTo>
                    <a:lnTo>
                      <a:pt x="234952" y="2207958"/>
                    </a:lnTo>
                    <a:lnTo>
                      <a:pt x="0" y="2207958"/>
                    </a:lnTo>
                    <a:close/>
                    <a:moveTo>
                      <a:pt x="0" y="2067330"/>
                    </a:moveTo>
                    <a:lnTo>
                      <a:pt x="234952" y="2067330"/>
                    </a:lnTo>
                    <a:lnTo>
                      <a:pt x="234952" y="2091436"/>
                    </a:lnTo>
                    <a:lnTo>
                      <a:pt x="0" y="2091436"/>
                    </a:lnTo>
                    <a:close/>
                    <a:moveTo>
                      <a:pt x="0" y="1950808"/>
                    </a:moveTo>
                    <a:lnTo>
                      <a:pt x="234952" y="1950808"/>
                    </a:lnTo>
                    <a:lnTo>
                      <a:pt x="234952" y="1974914"/>
                    </a:lnTo>
                    <a:lnTo>
                      <a:pt x="0" y="1974914"/>
                    </a:lnTo>
                    <a:close/>
                    <a:moveTo>
                      <a:pt x="0" y="1812672"/>
                    </a:moveTo>
                    <a:lnTo>
                      <a:pt x="363538" y="1812672"/>
                    </a:lnTo>
                    <a:lnTo>
                      <a:pt x="363538" y="1858392"/>
                    </a:lnTo>
                    <a:lnTo>
                      <a:pt x="0" y="1858392"/>
                    </a:lnTo>
                    <a:close/>
                    <a:moveTo>
                      <a:pt x="0" y="1696150"/>
                    </a:moveTo>
                    <a:lnTo>
                      <a:pt x="234952" y="1696150"/>
                    </a:lnTo>
                    <a:lnTo>
                      <a:pt x="234952" y="1720256"/>
                    </a:lnTo>
                    <a:lnTo>
                      <a:pt x="0" y="1720256"/>
                    </a:lnTo>
                    <a:close/>
                    <a:moveTo>
                      <a:pt x="0" y="1579628"/>
                    </a:moveTo>
                    <a:lnTo>
                      <a:pt x="234952" y="1579628"/>
                    </a:lnTo>
                    <a:lnTo>
                      <a:pt x="234952" y="1603734"/>
                    </a:lnTo>
                    <a:lnTo>
                      <a:pt x="0" y="1603734"/>
                    </a:lnTo>
                    <a:close/>
                    <a:moveTo>
                      <a:pt x="0" y="1463106"/>
                    </a:moveTo>
                    <a:lnTo>
                      <a:pt x="234952" y="1463106"/>
                    </a:lnTo>
                    <a:lnTo>
                      <a:pt x="234952" y="1487212"/>
                    </a:lnTo>
                    <a:lnTo>
                      <a:pt x="0" y="1487212"/>
                    </a:lnTo>
                    <a:close/>
                    <a:moveTo>
                      <a:pt x="0" y="1346584"/>
                    </a:moveTo>
                    <a:lnTo>
                      <a:pt x="234952" y="1346584"/>
                    </a:lnTo>
                    <a:lnTo>
                      <a:pt x="234952" y="1370690"/>
                    </a:lnTo>
                    <a:lnTo>
                      <a:pt x="0" y="1370690"/>
                    </a:lnTo>
                    <a:close/>
                    <a:moveTo>
                      <a:pt x="0" y="1208448"/>
                    </a:moveTo>
                    <a:lnTo>
                      <a:pt x="363538" y="1208448"/>
                    </a:lnTo>
                    <a:lnTo>
                      <a:pt x="363538" y="1254168"/>
                    </a:lnTo>
                    <a:lnTo>
                      <a:pt x="0" y="1254168"/>
                    </a:lnTo>
                    <a:close/>
                    <a:moveTo>
                      <a:pt x="0" y="1091926"/>
                    </a:moveTo>
                    <a:lnTo>
                      <a:pt x="234952" y="1091926"/>
                    </a:lnTo>
                    <a:lnTo>
                      <a:pt x="234952" y="1116032"/>
                    </a:lnTo>
                    <a:lnTo>
                      <a:pt x="0" y="1116032"/>
                    </a:lnTo>
                    <a:close/>
                    <a:moveTo>
                      <a:pt x="0" y="975404"/>
                    </a:moveTo>
                    <a:lnTo>
                      <a:pt x="234952" y="975404"/>
                    </a:lnTo>
                    <a:lnTo>
                      <a:pt x="234952" y="999510"/>
                    </a:lnTo>
                    <a:lnTo>
                      <a:pt x="0" y="999510"/>
                    </a:lnTo>
                    <a:close/>
                    <a:moveTo>
                      <a:pt x="0" y="858882"/>
                    </a:moveTo>
                    <a:lnTo>
                      <a:pt x="234952" y="858882"/>
                    </a:lnTo>
                    <a:lnTo>
                      <a:pt x="234952" y="882988"/>
                    </a:lnTo>
                    <a:lnTo>
                      <a:pt x="0" y="882988"/>
                    </a:lnTo>
                    <a:close/>
                    <a:moveTo>
                      <a:pt x="0" y="742360"/>
                    </a:moveTo>
                    <a:lnTo>
                      <a:pt x="234952" y="742360"/>
                    </a:lnTo>
                    <a:lnTo>
                      <a:pt x="234952" y="766466"/>
                    </a:lnTo>
                    <a:lnTo>
                      <a:pt x="0" y="766466"/>
                    </a:lnTo>
                    <a:close/>
                    <a:moveTo>
                      <a:pt x="0" y="604224"/>
                    </a:moveTo>
                    <a:lnTo>
                      <a:pt x="363538" y="604224"/>
                    </a:lnTo>
                    <a:lnTo>
                      <a:pt x="363538" y="649944"/>
                    </a:lnTo>
                    <a:lnTo>
                      <a:pt x="0" y="649944"/>
                    </a:lnTo>
                    <a:close/>
                    <a:moveTo>
                      <a:pt x="0" y="487702"/>
                    </a:moveTo>
                    <a:lnTo>
                      <a:pt x="234952" y="487702"/>
                    </a:lnTo>
                    <a:lnTo>
                      <a:pt x="234952" y="511808"/>
                    </a:lnTo>
                    <a:lnTo>
                      <a:pt x="0" y="511808"/>
                    </a:lnTo>
                    <a:close/>
                    <a:moveTo>
                      <a:pt x="0" y="371180"/>
                    </a:moveTo>
                    <a:lnTo>
                      <a:pt x="234952" y="371180"/>
                    </a:lnTo>
                    <a:lnTo>
                      <a:pt x="234952" y="395286"/>
                    </a:lnTo>
                    <a:lnTo>
                      <a:pt x="0" y="395286"/>
                    </a:lnTo>
                    <a:close/>
                    <a:moveTo>
                      <a:pt x="0" y="254658"/>
                    </a:moveTo>
                    <a:lnTo>
                      <a:pt x="234952" y="254658"/>
                    </a:lnTo>
                    <a:lnTo>
                      <a:pt x="234952" y="278764"/>
                    </a:lnTo>
                    <a:lnTo>
                      <a:pt x="0" y="278764"/>
                    </a:lnTo>
                    <a:close/>
                    <a:moveTo>
                      <a:pt x="0" y="138136"/>
                    </a:moveTo>
                    <a:lnTo>
                      <a:pt x="234952" y="138136"/>
                    </a:lnTo>
                    <a:lnTo>
                      <a:pt x="234952" y="162242"/>
                    </a:lnTo>
                    <a:lnTo>
                      <a:pt x="0" y="162242"/>
                    </a:lnTo>
                    <a:close/>
                    <a:moveTo>
                      <a:pt x="0" y="0"/>
                    </a:moveTo>
                    <a:lnTo>
                      <a:pt x="363538" y="0"/>
                    </a:lnTo>
                    <a:lnTo>
                      <a:pt x="363538" y="45720"/>
                    </a:lnTo>
                    <a:lnTo>
                      <a:pt x="0" y="457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B81AA52E-FCED-4805-B7C2-B309DDC4DF83}"/>
                </a:ext>
              </a:extLst>
            </p:cNvPr>
            <p:cNvSpPr/>
            <p:nvPr/>
          </p:nvSpPr>
          <p:spPr>
            <a:xfrm rot="3600000">
              <a:off x="2492024" y="225071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9341D87-768E-440B-9AAE-6F1FE0A684A7}"/>
                </a:ext>
              </a:extLst>
            </p:cNvPr>
            <p:cNvSpPr/>
            <p:nvPr/>
          </p:nvSpPr>
          <p:spPr>
            <a:xfrm rot="7200000">
              <a:off x="2500765" y="2014134"/>
              <a:ext cx="162461" cy="217971"/>
            </a:xfrm>
            <a:custGeom>
              <a:avLst/>
              <a:gdLst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747091 h 1494182"/>
                <a:gd name="connsiteX1" fmla="*/ 747091 w 1494182"/>
                <a:gd name="connsiteY1" fmla="*/ 0 h 1494182"/>
                <a:gd name="connsiteX2" fmla="*/ 1494182 w 1494182"/>
                <a:gd name="connsiteY2" fmla="*/ 747091 h 1494182"/>
                <a:gd name="connsiteX3" fmla="*/ 747091 w 1494182"/>
                <a:gd name="connsiteY3" fmla="*/ 1494182 h 1494182"/>
                <a:gd name="connsiteX4" fmla="*/ 0 w 1494182"/>
                <a:gd name="connsiteY4" fmla="*/ 747091 h 149418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  <a:gd name="connsiteX0" fmla="*/ 0 w 1494182"/>
                <a:gd name="connsiteY0" fmla="*/ 1257631 h 2004722"/>
                <a:gd name="connsiteX1" fmla="*/ 724231 w 1494182"/>
                <a:gd name="connsiteY1" fmla="*/ 0 h 2004722"/>
                <a:gd name="connsiteX2" fmla="*/ 1494182 w 1494182"/>
                <a:gd name="connsiteY2" fmla="*/ 1257631 h 2004722"/>
                <a:gd name="connsiteX3" fmla="*/ 747091 w 1494182"/>
                <a:gd name="connsiteY3" fmla="*/ 2004722 h 2004722"/>
                <a:gd name="connsiteX4" fmla="*/ 0 w 1494182"/>
                <a:gd name="connsiteY4" fmla="*/ 1257631 h 2004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4182" h="2004722">
                  <a:moveTo>
                    <a:pt x="0" y="1257631"/>
                  </a:moveTo>
                  <a:cubicBezTo>
                    <a:pt x="0" y="845024"/>
                    <a:pt x="540224" y="266700"/>
                    <a:pt x="724231" y="0"/>
                  </a:cubicBezTo>
                  <a:cubicBezTo>
                    <a:pt x="908238" y="266700"/>
                    <a:pt x="1494182" y="845024"/>
                    <a:pt x="1494182" y="1257631"/>
                  </a:cubicBezTo>
                  <a:cubicBezTo>
                    <a:pt x="1494182" y="1670238"/>
                    <a:pt x="1159698" y="2004722"/>
                    <a:pt x="747091" y="2004722"/>
                  </a:cubicBezTo>
                  <a:cubicBezTo>
                    <a:pt x="334484" y="2004722"/>
                    <a:pt x="0" y="1670238"/>
                    <a:pt x="0" y="1257631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2583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44122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3881624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予約受付は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終了しました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23003B-808D-4B30-9AC1-C7C258CF0E83}"/>
              </a:ext>
            </a:extLst>
          </p:cNvPr>
          <p:cNvGrpSpPr/>
          <p:nvPr/>
        </p:nvGrpSpPr>
        <p:grpSpPr>
          <a:xfrm>
            <a:off x="8013340" y="3216237"/>
            <a:ext cx="1331771" cy="3235321"/>
            <a:chOff x="4599172" y="1104904"/>
            <a:chExt cx="1331771" cy="3235321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9C94461-DC4E-4368-A0DF-DE5AFB567031}"/>
                </a:ext>
              </a:extLst>
            </p:cNvPr>
            <p:cNvSpPr/>
            <p:nvPr/>
          </p:nvSpPr>
          <p:spPr bwMode="auto">
            <a:xfrm>
              <a:off x="46125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D7923A6-5610-4CE4-B6B3-CCF7E4FAF998}"/>
                </a:ext>
              </a:extLst>
            </p:cNvPr>
            <p:cNvGrpSpPr/>
            <p:nvPr/>
          </p:nvGrpSpPr>
          <p:grpSpPr>
            <a:xfrm>
              <a:off x="4914476" y="3408168"/>
              <a:ext cx="698924" cy="784453"/>
              <a:chOff x="1637876" y="3309711"/>
              <a:chExt cx="698924" cy="784453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BAFA799-95FD-463B-BA09-7171E37F0620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432D7D5-22C7-4386-B7FE-ECA3FF628F2D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76D6D57D-083A-4935-8D93-AD57A1A6BA1E}"/>
                </a:ext>
              </a:extLst>
            </p:cNvPr>
            <p:cNvSpPr/>
            <p:nvPr/>
          </p:nvSpPr>
          <p:spPr bwMode="auto">
            <a:xfrm>
              <a:off x="51217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155CC8F-76C2-4CE4-92FF-2BB7C471CF36}"/>
                </a:ext>
              </a:extLst>
            </p:cNvPr>
            <p:cNvSpPr/>
            <p:nvPr/>
          </p:nvSpPr>
          <p:spPr>
            <a:xfrm>
              <a:off x="49236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F83BF07-5502-4439-9BA7-4F0D26974046}"/>
                </a:ext>
              </a:extLst>
            </p:cNvPr>
            <p:cNvSpPr/>
            <p:nvPr/>
          </p:nvSpPr>
          <p:spPr>
            <a:xfrm flipH="1">
              <a:off x="53078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5DFF282-6463-4E9A-B82A-C17943FD4DE5}"/>
                </a:ext>
              </a:extLst>
            </p:cNvPr>
            <p:cNvGrpSpPr/>
            <p:nvPr/>
          </p:nvGrpSpPr>
          <p:grpSpPr>
            <a:xfrm>
              <a:off x="4783964" y="2451192"/>
              <a:ext cx="958365" cy="1084307"/>
              <a:chOff x="1507364" y="2451192"/>
              <a:chExt cx="958365" cy="108430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97680AF-AF4E-4409-AC07-9CC3D7AE2D28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DB4BE33-0369-43DE-A339-35066CD07318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14B71A14-2FAB-47E4-A02D-1D529D0B6D94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F7BD0630-5A78-4623-B198-38E8971C55E3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F4DA58B-1CC5-463B-9BE4-5A9D6F64A241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59E5AE3-4A4D-43C2-B4A0-AAD201B9E939}"/>
                </a:ext>
              </a:extLst>
            </p:cNvPr>
            <p:cNvSpPr/>
            <p:nvPr/>
          </p:nvSpPr>
          <p:spPr bwMode="auto">
            <a:xfrm>
              <a:off x="50559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24AF568B-D320-4EAA-9C6C-8E8264DBF8A5}"/>
                </a:ext>
              </a:extLst>
            </p:cNvPr>
            <p:cNvGrpSpPr/>
            <p:nvPr/>
          </p:nvGrpSpPr>
          <p:grpSpPr>
            <a:xfrm>
              <a:off x="4784204" y="2818342"/>
              <a:ext cx="569661" cy="767881"/>
              <a:chOff x="14560" y="2818342"/>
              <a:chExt cx="569661" cy="76788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115465C-9539-428A-B189-94CED9F1FC23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5956FFB-B544-4C0C-AF4E-B51336052EBA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8C19BFC-EBBB-49CA-893C-E18B9A29EAAD}"/>
                </a:ext>
              </a:extLst>
            </p:cNvPr>
            <p:cNvGrpSpPr/>
            <p:nvPr/>
          </p:nvGrpSpPr>
          <p:grpSpPr>
            <a:xfrm flipH="1">
              <a:off x="5172348" y="2818342"/>
              <a:ext cx="569661" cy="767881"/>
              <a:chOff x="14560" y="2818342"/>
              <a:chExt cx="569661" cy="76788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187ADB7-1163-400C-984D-FD37CFAE43D6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4FDA598-BF95-4337-B9E7-3A555F0BEC99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BB8477C-AC0C-4E8C-B865-9E2D590205EC}"/>
                </a:ext>
              </a:extLst>
            </p:cNvPr>
            <p:cNvSpPr/>
            <p:nvPr/>
          </p:nvSpPr>
          <p:spPr bwMode="auto">
            <a:xfrm>
              <a:off x="46436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C1CF1A4-613D-422E-BDBC-1E896B2BC028}"/>
                </a:ext>
              </a:extLst>
            </p:cNvPr>
            <p:cNvGrpSpPr/>
            <p:nvPr/>
          </p:nvGrpSpPr>
          <p:grpSpPr>
            <a:xfrm rot="900000" flipH="1">
              <a:off x="56493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0B936677-92B8-4D7D-ACC6-5E7C5D7B2903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31D46A42-8363-4D0C-B7C2-E40F52C0B1F9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8CD6DE6-57FF-4EA3-BE20-EA7E8B619161}"/>
                </a:ext>
              </a:extLst>
            </p:cNvPr>
            <p:cNvGrpSpPr/>
            <p:nvPr/>
          </p:nvGrpSpPr>
          <p:grpSpPr>
            <a:xfrm rot="20700000">
              <a:off x="45991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7A44FD97-4D78-4155-9F11-12A943E6C6FB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27345F85-C039-4331-9BDF-55EE5969181A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E45C6E1-15D0-41FA-8528-6409849F8798}"/>
                </a:ext>
              </a:extLst>
            </p:cNvPr>
            <p:cNvSpPr/>
            <p:nvPr/>
          </p:nvSpPr>
          <p:spPr bwMode="auto">
            <a:xfrm>
              <a:off x="47095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8963B9DD-3ADF-4F3B-8FA6-B7A9E9BC7B16}"/>
                </a:ext>
              </a:extLst>
            </p:cNvPr>
            <p:cNvSpPr/>
            <p:nvPr/>
          </p:nvSpPr>
          <p:spPr bwMode="auto">
            <a:xfrm rot="10800000">
              <a:off x="5078585" y="2130993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F1D39CC7-1CE5-49C0-A61B-C61EBE2C7818}"/>
                </a:ext>
              </a:extLst>
            </p:cNvPr>
            <p:cNvSpPr/>
            <p:nvPr/>
          </p:nvSpPr>
          <p:spPr bwMode="auto">
            <a:xfrm>
              <a:off x="5210027" y="2266608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511763C-DF55-4DD0-AD8D-D9530D15A8E7}"/>
                </a:ext>
              </a:extLst>
            </p:cNvPr>
            <p:cNvSpPr/>
            <p:nvPr/>
          </p:nvSpPr>
          <p:spPr bwMode="auto">
            <a:xfrm flipH="1">
              <a:off x="47225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アーチ 41">
              <a:extLst>
                <a:ext uri="{FF2B5EF4-FFF2-40B4-BE49-F238E27FC236}">
                  <a16:creationId xmlns:a16="http://schemas.microsoft.com/office/drawing/2014/main" id="{9C839C42-0CDA-48AE-BA04-4BB43FC3243D}"/>
                </a:ext>
              </a:extLst>
            </p:cNvPr>
            <p:cNvSpPr/>
            <p:nvPr/>
          </p:nvSpPr>
          <p:spPr bwMode="auto">
            <a:xfrm rot="10800000">
              <a:off x="48464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0ECD3507-315A-49F1-B599-83872C8F9F0E}"/>
                </a:ext>
              </a:extLst>
            </p:cNvPr>
            <p:cNvSpPr/>
            <p:nvPr/>
          </p:nvSpPr>
          <p:spPr bwMode="auto">
            <a:xfrm rot="10800000">
              <a:off x="54298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5E7096A3-5546-4A2C-91DC-FD2416CF92BD}"/>
                </a:ext>
              </a:extLst>
            </p:cNvPr>
            <p:cNvSpPr/>
            <p:nvPr/>
          </p:nvSpPr>
          <p:spPr bwMode="auto">
            <a:xfrm rot="5400000">
              <a:off x="49393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E63BAFBE-181D-4678-827D-3584C04B5904}"/>
                </a:ext>
              </a:extLst>
            </p:cNvPr>
            <p:cNvSpPr/>
            <p:nvPr/>
          </p:nvSpPr>
          <p:spPr bwMode="auto">
            <a:xfrm rot="5400000">
              <a:off x="55322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9DA77139-D463-4B31-8D3F-D2E08ED8F179}"/>
                </a:ext>
              </a:extLst>
            </p:cNvPr>
            <p:cNvSpPr/>
            <p:nvPr/>
          </p:nvSpPr>
          <p:spPr bwMode="auto">
            <a:xfrm>
              <a:off x="4677999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9A10E260-F9D8-448F-8F86-BE0FF0CBB589}"/>
                </a:ext>
              </a:extLst>
            </p:cNvPr>
            <p:cNvSpPr/>
            <p:nvPr/>
          </p:nvSpPr>
          <p:spPr bwMode="auto">
            <a:xfrm flipH="1">
              <a:off x="5683495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6881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44122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4420615"/>
            <a:ext cx="9315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終了しました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23003B-808D-4B30-9AC1-C7C258CF0E83}"/>
              </a:ext>
            </a:extLst>
          </p:cNvPr>
          <p:cNvGrpSpPr/>
          <p:nvPr/>
        </p:nvGrpSpPr>
        <p:grpSpPr>
          <a:xfrm>
            <a:off x="8013340" y="3216237"/>
            <a:ext cx="1331771" cy="3235321"/>
            <a:chOff x="4599172" y="1104904"/>
            <a:chExt cx="1331771" cy="3235321"/>
          </a:xfrm>
        </p:grpSpPr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89C94461-DC4E-4368-A0DF-DE5AFB567031}"/>
                </a:ext>
              </a:extLst>
            </p:cNvPr>
            <p:cNvSpPr/>
            <p:nvPr/>
          </p:nvSpPr>
          <p:spPr bwMode="auto">
            <a:xfrm>
              <a:off x="4612571" y="1169870"/>
              <a:ext cx="1304973" cy="1505826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7D7923A6-5610-4CE4-B6B3-CCF7E4FAF998}"/>
                </a:ext>
              </a:extLst>
            </p:cNvPr>
            <p:cNvGrpSpPr/>
            <p:nvPr/>
          </p:nvGrpSpPr>
          <p:grpSpPr>
            <a:xfrm>
              <a:off x="4914476" y="3408168"/>
              <a:ext cx="698924" cy="784453"/>
              <a:chOff x="1637876" y="3309711"/>
              <a:chExt cx="698924" cy="784453"/>
            </a:xfrm>
          </p:grpSpPr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3BAFA799-95FD-463B-BA09-7171E37F0620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432D7D5-22C7-4386-B7FE-ECA3FF628F2D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76D6D57D-083A-4935-8D93-AD57A1A6BA1E}"/>
                </a:ext>
              </a:extLst>
            </p:cNvPr>
            <p:cNvSpPr/>
            <p:nvPr/>
          </p:nvSpPr>
          <p:spPr bwMode="auto">
            <a:xfrm>
              <a:off x="5121706" y="2238791"/>
              <a:ext cx="269833" cy="251511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155CC8F-76C2-4CE4-92FF-2BB7C471CF36}"/>
                </a:ext>
              </a:extLst>
            </p:cNvPr>
            <p:cNvSpPr/>
            <p:nvPr/>
          </p:nvSpPr>
          <p:spPr>
            <a:xfrm>
              <a:off x="4923658" y="4190275"/>
              <a:ext cx="321382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F83BF07-5502-4439-9BA7-4F0D26974046}"/>
                </a:ext>
              </a:extLst>
            </p:cNvPr>
            <p:cNvSpPr/>
            <p:nvPr/>
          </p:nvSpPr>
          <p:spPr>
            <a:xfrm flipH="1">
              <a:off x="5307873" y="4190275"/>
              <a:ext cx="321380" cy="14995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5DFF282-6463-4E9A-B82A-C17943FD4DE5}"/>
                </a:ext>
              </a:extLst>
            </p:cNvPr>
            <p:cNvGrpSpPr/>
            <p:nvPr/>
          </p:nvGrpSpPr>
          <p:grpSpPr>
            <a:xfrm>
              <a:off x="4783964" y="2451192"/>
              <a:ext cx="958365" cy="1084307"/>
              <a:chOff x="1507364" y="2451192"/>
              <a:chExt cx="958365" cy="1084307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97680AF-AF4E-4409-AC07-9CC3D7AE2D28}"/>
                  </a:ext>
                </a:extLst>
              </p:cNvPr>
              <p:cNvSpPr/>
              <p:nvPr/>
            </p:nvSpPr>
            <p:spPr>
              <a:xfrm>
                <a:off x="1507364" y="2451192"/>
                <a:ext cx="958365" cy="1084307"/>
              </a:xfrm>
              <a:custGeom>
                <a:avLst/>
                <a:gdLst>
                  <a:gd name="connsiteX0" fmla="*/ 204461 w 958365"/>
                  <a:gd name="connsiteY0" fmla="*/ 0 h 1050350"/>
                  <a:gd name="connsiteX1" fmla="*/ 753904 w 958365"/>
                  <a:gd name="connsiteY1" fmla="*/ 0 h 1050350"/>
                  <a:gd name="connsiteX2" fmla="*/ 958365 w 958365"/>
                  <a:gd name="connsiteY2" fmla="*/ 204461 h 1050350"/>
                  <a:gd name="connsiteX3" fmla="*/ 958364 w 958365"/>
                  <a:gd name="connsiteY3" fmla="*/ 408921 h 1050350"/>
                  <a:gd name="connsiteX4" fmla="*/ 837956 w 958365"/>
                  <a:gd name="connsiteY4" fmla="*/ 408921 h 1050350"/>
                  <a:gd name="connsiteX5" fmla="*/ 816965 w 958365"/>
                  <a:gd name="connsiteY5" fmla="*/ 586976 h 1050350"/>
                  <a:gd name="connsiteX6" fmla="*/ 932811 w 958365"/>
                  <a:gd name="connsiteY6" fmla="*/ 1050350 h 1050350"/>
                  <a:gd name="connsiteX7" fmla="*/ 25553 w 958365"/>
                  <a:gd name="connsiteY7" fmla="*/ 1050350 h 1050350"/>
                  <a:gd name="connsiteX8" fmla="*/ 141399 w 958365"/>
                  <a:gd name="connsiteY8" fmla="*/ 586976 h 1050350"/>
                  <a:gd name="connsiteX9" fmla="*/ 120409 w 958365"/>
                  <a:gd name="connsiteY9" fmla="*/ 408921 h 1050350"/>
                  <a:gd name="connsiteX10" fmla="*/ 0 w 958365"/>
                  <a:gd name="connsiteY10" fmla="*/ 408921 h 1050350"/>
                  <a:gd name="connsiteX11" fmla="*/ 0 w 958365"/>
                  <a:gd name="connsiteY11" fmla="*/ 204461 h 1050350"/>
                  <a:gd name="connsiteX12" fmla="*/ 204461 w 958365"/>
                  <a:gd name="connsiteY12" fmla="*/ 0 h 105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8365" h="1050350">
                    <a:moveTo>
                      <a:pt x="204461" y="0"/>
                    </a:moveTo>
                    <a:lnTo>
                      <a:pt x="753904" y="0"/>
                    </a:lnTo>
                    <a:cubicBezTo>
                      <a:pt x="866825" y="0"/>
                      <a:pt x="958365" y="91540"/>
                      <a:pt x="958365" y="204461"/>
                    </a:cubicBezTo>
                    <a:cubicBezTo>
                      <a:pt x="958365" y="272614"/>
                      <a:pt x="958364" y="340768"/>
                      <a:pt x="958364" y="408921"/>
                    </a:cubicBezTo>
                    <a:lnTo>
                      <a:pt x="837956" y="408921"/>
                    </a:lnTo>
                    <a:lnTo>
                      <a:pt x="816965" y="586976"/>
                    </a:lnTo>
                    <a:lnTo>
                      <a:pt x="932811" y="1050350"/>
                    </a:lnTo>
                    <a:lnTo>
                      <a:pt x="25553" y="1050350"/>
                    </a:lnTo>
                    <a:lnTo>
                      <a:pt x="141399" y="586976"/>
                    </a:lnTo>
                    <a:lnTo>
                      <a:pt x="120409" y="408921"/>
                    </a:lnTo>
                    <a:lnTo>
                      <a:pt x="0" y="408921"/>
                    </a:lnTo>
                    <a:lnTo>
                      <a:pt x="0" y="204461"/>
                    </a:lnTo>
                    <a:cubicBezTo>
                      <a:pt x="0" y="91540"/>
                      <a:pt x="91540" y="0"/>
                      <a:pt x="2044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DB4BE33-0369-43DE-A339-35066CD07318}"/>
                  </a:ext>
                </a:extLst>
              </p:cNvPr>
              <p:cNvSpPr/>
              <p:nvPr/>
            </p:nvSpPr>
            <p:spPr>
              <a:xfrm>
                <a:off x="1997059" y="2470242"/>
                <a:ext cx="154555" cy="1065257"/>
              </a:xfrm>
              <a:custGeom>
                <a:avLst/>
                <a:gdLst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410207 h 1545409"/>
                  <a:gd name="connsiteX8" fmla="*/ 0 w 718082"/>
                  <a:gd name="connsiteY8" fmla="*/ 205104 h 1545409"/>
                  <a:gd name="connsiteX9" fmla="*/ 205104 w 718082"/>
                  <a:gd name="connsiteY9" fmla="*/ 0 h 1545409"/>
                  <a:gd name="connsiteX0" fmla="*/ 205104 w 718082"/>
                  <a:gd name="connsiteY0" fmla="*/ 0 h 1545409"/>
                  <a:gd name="connsiteX1" fmla="*/ 507343 w 718082"/>
                  <a:gd name="connsiteY1" fmla="*/ 0 h 1545409"/>
                  <a:gd name="connsiteX2" fmla="*/ 718082 w 718082"/>
                  <a:gd name="connsiteY2" fmla="*/ 417189 h 1545409"/>
                  <a:gd name="connsiteX3" fmla="*/ 718082 w 718082"/>
                  <a:gd name="connsiteY3" fmla="*/ 1545409 h 1545409"/>
                  <a:gd name="connsiteX4" fmla="*/ 96477 w 718082"/>
                  <a:gd name="connsiteY4" fmla="*/ 1545409 h 1545409"/>
                  <a:gd name="connsiteX5" fmla="*/ 211710 w 718082"/>
                  <a:gd name="connsiteY5" fmla="*/ 898431 h 1545409"/>
                  <a:gd name="connsiteX6" fmla="*/ 152064 w 718082"/>
                  <a:gd name="connsiteY6" fmla="*/ 410207 h 1545409"/>
                  <a:gd name="connsiteX7" fmla="*/ 0 w 718082"/>
                  <a:gd name="connsiteY7" fmla="*/ 205104 h 1545409"/>
                  <a:gd name="connsiteX8" fmla="*/ 205104 w 718082"/>
                  <a:gd name="connsiteY8" fmla="*/ 0 h 1545409"/>
                  <a:gd name="connsiteX0" fmla="*/ 108627 w 621605"/>
                  <a:gd name="connsiteY0" fmla="*/ 0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7" fmla="*/ 108627 w 621605"/>
                  <a:gd name="connsiteY7" fmla="*/ 0 h 1545409"/>
                  <a:gd name="connsiteX0" fmla="*/ 55587 w 621605"/>
                  <a:gd name="connsiteY0" fmla="*/ 410207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6" fmla="*/ 55587 w 621605"/>
                  <a:gd name="connsiteY6" fmla="*/ 410207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115233 w 621605"/>
                  <a:gd name="connsiteY5" fmla="*/ 898431 h 1545409"/>
                  <a:gd name="connsiteX0" fmla="*/ 115233 w 621605"/>
                  <a:gd name="connsiteY0" fmla="*/ 898431 h 1545409"/>
                  <a:gd name="connsiteX1" fmla="*/ 410866 w 621605"/>
                  <a:gd name="connsiteY1" fmla="*/ 0 h 1545409"/>
                  <a:gd name="connsiteX2" fmla="*/ 621605 w 621605"/>
                  <a:gd name="connsiteY2" fmla="*/ 417189 h 1545409"/>
                  <a:gd name="connsiteX3" fmla="*/ 621605 w 621605"/>
                  <a:gd name="connsiteY3" fmla="*/ 1545409 h 1545409"/>
                  <a:gd name="connsiteX4" fmla="*/ 0 w 621605"/>
                  <a:gd name="connsiteY4" fmla="*/ 1545409 h 1545409"/>
                  <a:gd name="connsiteX5" fmla="*/ 206673 w 621605"/>
                  <a:gd name="connsiteY5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4" fmla="*/ 206673 w 621605"/>
                  <a:gd name="connsiteY4" fmla="*/ 989871 h 1545409"/>
                  <a:gd name="connsiteX0" fmla="*/ 410866 w 621605"/>
                  <a:gd name="connsiteY0" fmla="*/ 0 h 1545409"/>
                  <a:gd name="connsiteX1" fmla="*/ 621605 w 621605"/>
                  <a:gd name="connsiteY1" fmla="*/ 417189 h 1545409"/>
                  <a:gd name="connsiteX2" fmla="*/ 621605 w 621605"/>
                  <a:gd name="connsiteY2" fmla="*/ 1545409 h 1545409"/>
                  <a:gd name="connsiteX3" fmla="*/ 0 w 621605"/>
                  <a:gd name="connsiteY3" fmla="*/ 1545409 h 1545409"/>
                  <a:gd name="connsiteX0" fmla="*/ 0 w 210739"/>
                  <a:gd name="connsiteY0" fmla="*/ 0 h 1545409"/>
                  <a:gd name="connsiteX1" fmla="*/ 210739 w 210739"/>
                  <a:gd name="connsiteY1" fmla="*/ 417189 h 1545409"/>
                  <a:gd name="connsiteX2" fmla="*/ 210739 w 210739"/>
                  <a:gd name="connsiteY2" fmla="*/ 1545409 h 1545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739" h="1545409">
                    <a:moveTo>
                      <a:pt x="0" y="0"/>
                    </a:moveTo>
                    <a:lnTo>
                      <a:pt x="210739" y="417189"/>
                    </a:lnTo>
                    <a:lnTo>
                      <a:pt x="210739" y="154540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14B71A14-2FAB-47E4-A02D-1D529D0B6D94}"/>
                  </a:ext>
                </a:extLst>
              </p:cNvPr>
              <p:cNvSpPr/>
              <p:nvPr/>
            </p:nvSpPr>
            <p:spPr bwMode="auto">
              <a:xfrm>
                <a:off x="2000468" y="2785501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F7BD0630-5A78-4623-B198-38E8971C55E3}"/>
                  </a:ext>
                </a:extLst>
              </p:cNvPr>
              <p:cNvSpPr/>
              <p:nvPr/>
            </p:nvSpPr>
            <p:spPr bwMode="auto">
              <a:xfrm>
                <a:off x="2000468" y="3067445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F4DA58B-1CC5-463B-9BE4-5A9D6F64A241}"/>
                  </a:ext>
                </a:extLst>
              </p:cNvPr>
              <p:cNvSpPr/>
              <p:nvPr/>
            </p:nvSpPr>
            <p:spPr bwMode="auto">
              <a:xfrm>
                <a:off x="2000468" y="3347476"/>
                <a:ext cx="78218" cy="7821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59E5AE3-4A4D-43C2-B4A0-AAD201B9E939}"/>
                </a:ext>
              </a:extLst>
            </p:cNvPr>
            <p:cNvSpPr/>
            <p:nvPr/>
          </p:nvSpPr>
          <p:spPr bwMode="auto">
            <a:xfrm>
              <a:off x="5055998" y="2347164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24AF568B-D320-4EAA-9C6C-8E8264DBF8A5}"/>
                </a:ext>
              </a:extLst>
            </p:cNvPr>
            <p:cNvGrpSpPr/>
            <p:nvPr/>
          </p:nvGrpSpPr>
          <p:grpSpPr>
            <a:xfrm>
              <a:off x="4784204" y="2818342"/>
              <a:ext cx="569661" cy="767881"/>
              <a:chOff x="14560" y="2818342"/>
              <a:chExt cx="569661" cy="767881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115465C-9539-428A-B189-94CED9F1FC23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5956FFB-B544-4C0C-AF4E-B51336052EBA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8C19BFC-EBBB-49CA-893C-E18B9A29EAAD}"/>
                </a:ext>
              </a:extLst>
            </p:cNvPr>
            <p:cNvGrpSpPr/>
            <p:nvPr/>
          </p:nvGrpSpPr>
          <p:grpSpPr>
            <a:xfrm flipH="1">
              <a:off x="5172348" y="2818342"/>
              <a:ext cx="569661" cy="767881"/>
              <a:chOff x="14560" y="2818342"/>
              <a:chExt cx="569661" cy="767881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187ADB7-1163-400C-984D-FD37CFAE43D6}"/>
                  </a:ext>
                </a:extLst>
              </p:cNvPr>
              <p:cNvSpPr/>
              <p:nvPr/>
            </p:nvSpPr>
            <p:spPr bwMode="auto">
              <a:xfrm rot="9900000">
                <a:off x="341802" y="3254387"/>
                <a:ext cx="242419" cy="331836"/>
              </a:xfrm>
              <a:custGeom>
                <a:avLst/>
                <a:gdLst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02014 w 646087"/>
                  <a:gd name="connsiteY24" fmla="*/ 482904 h 772801"/>
                  <a:gd name="connsiteX25" fmla="*/ 211181 w 646087"/>
                  <a:gd name="connsiteY25" fmla="*/ 437493 h 772801"/>
                  <a:gd name="connsiteX26" fmla="*/ 211182 w 646087"/>
                  <a:gd name="connsiteY26" fmla="*/ 100278 h 772801"/>
                  <a:gd name="connsiteX27" fmla="*/ 261704 w 646087"/>
                  <a:gd name="connsiteY27" fmla="*/ 49757 h 772801"/>
                  <a:gd name="connsiteX28" fmla="*/ 312226 w 646087"/>
                  <a:gd name="connsiteY28" fmla="*/ 100279 h 772801"/>
                  <a:gd name="connsiteX29" fmla="*/ 312226 w 646087"/>
                  <a:gd name="connsiteY29" fmla="*/ 313913 h 772801"/>
                  <a:gd name="connsiteX30" fmla="*/ 324033 w 646087"/>
                  <a:gd name="connsiteY30" fmla="*/ 306350 h 772801"/>
                  <a:gd name="connsiteX31" fmla="*/ 329927 w 646087"/>
                  <a:gd name="connsiteY31" fmla="*/ 304362 h 772801"/>
                  <a:gd name="connsiteX32" fmla="*/ 329927 w 646087"/>
                  <a:gd name="connsiteY32" fmla="*/ 50522 h 772801"/>
                  <a:gd name="connsiteX33" fmla="*/ 360784 w 646087"/>
                  <a:gd name="connsiteY33" fmla="*/ 3971 h 772801"/>
                  <a:gd name="connsiteX34" fmla="*/ 380449 w 646087"/>
                  <a:gd name="connsiteY34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92652 w 646087"/>
                  <a:gd name="connsiteY23" fmla="*/ 419766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22915 w 646087"/>
                  <a:gd name="connsiteY22" fmla="*/ 424078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6313 w 646087"/>
                  <a:gd name="connsiteY21" fmla="*/ 442900 h 772801"/>
                  <a:gd name="connsiteX22" fmla="*/ 42461 w 646087"/>
                  <a:gd name="connsiteY22" fmla="*/ 317964 h 772801"/>
                  <a:gd name="connsiteX23" fmla="*/ 134538 w 646087"/>
                  <a:gd name="connsiteY23" fmla="*/ 322029 h 772801"/>
                  <a:gd name="connsiteX24" fmla="*/ 211181 w 646087"/>
                  <a:gd name="connsiteY24" fmla="*/ 437493 h 772801"/>
                  <a:gd name="connsiteX25" fmla="*/ 211182 w 646087"/>
                  <a:gd name="connsiteY25" fmla="*/ 100278 h 772801"/>
                  <a:gd name="connsiteX26" fmla="*/ 261704 w 646087"/>
                  <a:gd name="connsiteY26" fmla="*/ 49757 h 772801"/>
                  <a:gd name="connsiteX27" fmla="*/ 312226 w 646087"/>
                  <a:gd name="connsiteY27" fmla="*/ 100279 h 772801"/>
                  <a:gd name="connsiteX28" fmla="*/ 312226 w 646087"/>
                  <a:gd name="connsiteY28" fmla="*/ 313913 h 772801"/>
                  <a:gd name="connsiteX29" fmla="*/ 324033 w 646087"/>
                  <a:gd name="connsiteY29" fmla="*/ 306350 h 772801"/>
                  <a:gd name="connsiteX30" fmla="*/ 329927 w 646087"/>
                  <a:gd name="connsiteY30" fmla="*/ 304362 h 772801"/>
                  <a:gd name="connsiteX31" fmla="*/ 329927 w 646087"/>
                  <a:gd name="connsiteY31" fmla="*/ 50522 h 772801"/>
                  <a:gd name="connsiteX32" fmla="*/ 360784 w 646087"/>
                  <a:gd name="connsiteY32" fmla="*/ 3971 h 772801"/>
                  <a:gd name="connsiteX33" fmla="*/ 380449 w 646087"/>
                  <a:gd name="connsiteY33" fmla="*/ 0 h 772801"/>
                  <a:gd name="connsiteX0" fmla="*/ 380449 w 646087"/>
                  <a:gd name="connsiteY0" fmla="*/ 0 h 772801"/>
                  <a:gd name="connsiteX1" fmla="*/ 430972 w 646087"/>
                  <a:gd name="connsiteY1" fmla="*/ 50522 h 772801"/>
                  <a:gd name="connsiteX2" fmla="*/ 430972 w 646087"/>
                  <a:gd name="connsiteY2" fmla="*/ 286122 h 772801"/>
                  <a:gd name="connsiteX3" fmla="*/ 449411 w 646087"/>
                  <a:gd name="connsiteY3" fmla="*/ 289845 h 772801"/>
                  <a:gd name="connsiteX4" fmla="*/ 449411 w 646087"/>
                  <a:gd name="connsiteY4" fmla="*/ 100279 h 772801"/>
                  <a:gd name="connsiteX5" fmla="*/ 499932 w 646087"/>
                  <a:gd name="connsiteY5" fmla="*/ 49757 h 772801"/>
                  <a:gd name="connsiteX6" fmla="*/ 550455 w 646087"/>
                  <a:gd name="connsiteY6" fmla="*/ 100279 h 772801"/>
                  <a:gd name="connsiteX7" fmla="*/ 550455 w 646087"/>
                  <a:gd name="connsiteY7" fmla="*/ 327076 h 772801"/>
                  <a:gd name="connsiteX8" fmla="*/ 564333 w 646087"/>
                  <a:gd name="connsiteY8" fmla="*/ 335496 h 772801"/>
                  <a:gd name="connsiteX9" fmla="*/ 568894 w 646087"/>
                  <a:gd name="connsiteY9" fmla="*/ 340166 h 772801"/>
                  <a:gd name="connsiteX10" fmla="*/ 568893 w 646087"/>
                  <a:gd name="connsiteY10" fmla="*/ 199785 h 772801"/>
                  <a:gd name="connsiteX11" fmla="*/ 606139 w 646087"/>
                  <a:gd name="connsiteY11" fmla="*/ 162539 h 772801"/>
                  <a:gd name="connsiteX12" fmla="*/ 643385 w 646087"/>
                  <a:gd name="connsiteY12" fmla="*/ 199785 h 772801"/>
                  <a:gd name="connsiteX13" fmla="*/ 643385 w 646087"/>
                  <a:gd name="connsiteY13" fmla="*/ 485029 h 772801"/>
                  <a:gd name="connsiteX14" fmla="*/ 646087 w 646087"/>
                  <a:gd name="connsiteY14" fmla="*/ 508852 h 772801"/>
                  <a:gd name="connsiteX15" fmla="*/ 646087 w 646087"/>
                  <a:gd name="connsiteY15" fmla="*/ 548145 h 772801"/>
                  <a:gd name="connsiteX16" fmla="*/ 421431 w 646087"/>
                  <a:gd name="connsiteY16" fmla="*/ 772801 h 772801"/>
                  <a:gd name="connsiteX17" fmla="*/ 262575 w 646087"/>
                  <a:gd name="connsiteY17" fmla="*/ 707001 h 772801"/>
                  <a:gd name="connsiteX18" fmla="*/ 214924 w 646087"/>
                  <a:gd name="connsiteY18" fmla="*/ 636325 h 772801"/>
                  <a:gd name="connsiteX19" fmla="*/ 29448 w 646087"/>
                  <a:gd name="connsiteY19" fmla="*/ 529240 h 772801"/>
                  <a:gd name="connsiteX20" fmla="*/ 0 w 646087"/>
                  <a:gd name="connsiteY20" fmla="*/ 490861 h 772801"/>
                  <a:gd name="connsiteX21" fmla="*/ 42461 w 646087"/>
                  <a:gd name="connsiteY21" fmla="*/ 317964 h 772801"/>
                  <a:gd name="connsiteX22" fmla="*/ 134538 w 646087"/>
                  <a:gd name="connsiteY22" fmla="*/ 322029 h 772801"/>
                  <a:gd name="connsiteX23" fmla="*/ 211181 w 646087"/>
                  <a:gd name="connsiteY23" fmla="*/ 437493 h 772801"/>
                  <a:gd name="connsiteX24" fmla="*/ 211182 w 646087"/>
                  <a:gd name="connsiteY24" fmla="*/ 100278 h 772801"/>
                  <a:gd name="connsiteX25" fmla="*/ 261704 w 646087"/>
                  <a:gd name="connsiteY25" fmla="*/ 49757 h 772801"/>
                  <a:gd name="connsiteX26" fmla="*/ 312226 w 646087"/>
                  <a:gd name="connsiteY26" fmla="*/ 100279 h 772801"/>
                  <a:gd name="connsiteX27" fmla="*/ 312226 w 646087"/>
                  <a:gd name="connsiteY27" fmla="*/ 313913 h 772801"/>
                  <a:gd name="connsiteX28" fmla="*/ 324033 w 646087"/>
                  <a:gd name="connsiteY28" fmla="*/ 306350 h 772801"/>
                  <a:gd name="connsiteX29" fmla="*/ 329927 w 646087"/>
                  <a:gd name="connsiteY29" fmla="*/ 304362 h 772801"/>
                  <a:gd name="connsiteX30" fmla="*/ 329927 w 646087"/>
                  <a:gd name="connsiteY30" fmla="*/ 50522 h 772801"/>
                  <a:gd name="connsiteX31" fmla="*/ 360784 w 646087"/>
                  <a:gd name="connsiteY31" fmla="*/ 3971 h 772801"/>
                  <a:gd name="connsiteX32" fmla="*/ 380449 w 646087"/>
                  <a:gd name="connsiteY32" fmla="*/ 0 h 772801"/>
                  <a:gd name="connsiteX0" fmla="*/ 364295 w 629933"/>
                  <a:gd name="connsiteY0" fmla="*/ 0 h 772801"/>
                  <a:gd name="connsiteX1" fmla="*/ 414818 w 629933"/>
                  <a:gd name="connsiteY1" fmla="*/ 50522 h 772801"/>
                  <a:gd name="connsiteX2" fmla="*/ 414818 w 629933"/>
                  <a:gd name="connsiteY2" fmla="*/ 286122 h 772801"/>
                  <a:gd name="connsiteX3" fmla="*/ 433257 w 629933"/>
                  <a:gd name="connsiteY3" fmla="*/ 289845 h 772801"/>
                  <a:gd name="connsiteX4" fmla="*/ 433257 w 629933"/>
                  <a:gd name="connsiteY4" fmla="*/ 100279 h 772801"/>
                  <a:gd name="connsiteX5" fmla="*/ 483778 w 629933"/>
                  <a:gd name="connsiteY5" fmla="*/ 49757 h 772801"/>
                  <a:gd name="connsiteX6" fmla="*/ 534301 w 629933"/>
                  <a:gd name="connsiteY6" fmla="*/ 100279 h 772801"/>
                  <a:gd name="connsiteX7" fmla="*/ 534301 w 629933"/>
                  <a:gd name="connsiteY7" fmla="*/ 327076 h 772801"/>
                  <a:gd name="connsiteX8" fmla="*/ 548179 w 629933"/>
                  <a:gd name="connsiteY8" fmla="*/ 335496 h 772801"/>
                  <a:gd name="connsiteX9" fmla="*/ 552740 w 629933"/>
                  <a:gd name="connsiteY9" fmla="*/ 340166 h 772801"/>
                  <a:gd name="connsiteX10" fmla="*/ 552739 w 629933"/>
                  <a:gd name="connsiteY10" fmla="*/ 199785 h 772801"/>
                  <a:gd name="connsiteX11" fmla="*/ 589985 w 629933"/>
                  <a:gd name="connsiteY11" fmla="*/ 162539 h 772801"/>
                  <a:gd name="connsiteX12" fmla="*/ 627231 w 629933"/>
                  <a:gd name="connsiteY12" fmla="*/ 199785 h 772801"/>
                  <a:gd name="connsiteX13" fmla="*/ 627231 w 629933"/>
                  <a:gd name="connsiteY13" fmla="*/ 485029 h 772801"/>
                  <a:gd name="connsiteX14" fmla="*/ 629933 w 629933"/>
                  <a:gd name="connsiteY14" fmla="*/ 508852 h 772801"/>
                  <a:gd name="connsiteX15" fmla="*/ 629933 w 629933"/>
                  <a:gd name="connsiteY15" fmla="*/ 548145 h 772801"/>
                  <a:gd name="connsiteX16" fmla="*/ 405277 w 629933"/>
                  <a:gd name="connsiteY16" fmla="*/ 772801 h 772801"/>
                  <a:gd name="connsiteX17" fmla="*/ 246421 w 629933"/>
                  <a:gd name="connsiteY17" fmla="*/ 707001 h 772801"/>
                  <a:gd name="connsiteX18" fmla="*/ 198770 w 629933"/>
                  <a:gd name="connsiteY18" fmla="*/ 636325 h 772801"/>
                  <a:gd name="connsiteX19" fmla="*/ 13294 w 629933"/>
                  <a:gd name="connsiteY19" fmla="*/ 529240 h 772801"/>
                  <a:gd name="connsiteX20" fmla="*/ 26307 w 629933"/>
                  <a:gd name="connsiteY20" fmla="*/ 317964 h 772801"/>
                  <a:gd name="connsiteX21" fmla="*/ 118384 w 629933"/>
                  <a:gd name="connsiteY21" fmla="*/ 322029 h 772801"/>
                  <a:gd name="connsiteX22" fmla="*/ 195027 w 629933"/>
                  <a:gd name="connsiteY22" fmla="*/ 437493 h 772801"/>
                  <a:gd name="connsiteX23" fmla="*/ 195028 w 629933"/>
                  <a:gd name="connsiteY23" fmla="*/ 100278 h 772801"/>
                  <a:gd name="connsiteX24" fmla="*/ 245550 w 629933"/>
                  <a:gd name="connsiteY24" fmla="*/ 49757 h 772801"/>
                  <a:gd name="connsiteX25" fmla="*/ 296072 w 629933"/>
                  <a:gd name="connsiteY25" fmla="*/ 100279 h 772801"/>
                  <a:gd name="connsiteX26" fmla="*/ 296072 w 629933"/>
                  <a:gd name="connsiteY26" fmla="*/ 313913 h 772801"/>
                  <a:gd name="connsiteX27" fmla="*/ 307879 w 629933"/>
                  <a:gd name="connsiteY27" fmla="*/ 306350 h 772801"/>
                  <a:gd name="connsiteX28" fmla="*/ 313773 w 629933"/>
                  <a:gd name="connsiteY28" fmla="*/ 304362 h 772801"/>
                  <a:gd name="connsiteX29" fmla="*/ 313773 w 629933"/>
                  <a:gd name="connsiteY29" fmla="*/ 50522 h 772801"/>
                  <a:gd name="connsiteX30" fmla="*/ 344630 w 629933"/>
                  <a:gd name="connsiteY30" fmla="*/ 3971 h 772801"/>
                  <a:gd name="connsiteX31" fmla="*/ 364295 w 629933"/>
                  <a:gd name="connsiteY31" fmla="*/ 0 h 772801"/>
                  <a:gd name="connsiteX0" fmla="*/ 343322 w 608960"/>
                  <a:gd name="connsiteY0" fmla="*/ 0 h 772801"/>
                  <a:gd name="connsiteX1" fmla="*/ 393845 w 608960"/>
                  <a:gd name="connsiteY1" fmla="*/ 50522 h 772801"/>
                  <a:gd name="connsiteX2" fmla="*/ 393845 w 608960"/>
                  <a:gd name="connsiteY2" fmla="*/ 286122 h 772801"/>
                  <a:gd name="connsiteX3" fmla="*/ 412284 w 608960"/>
                  <a:gd name="connsiteY3" fmla="*/ 289845 h 772801"/>
                  <a:gd name="connsiteX4" fmla="*/ 412284 w 608960"/>
                  <a:gd name="connsiteY4" fmla="*/ 100279 h 772801"/>
                  <a:gd name="connsiteX5" fmla="*/ 462805 w 608960"/>
                  <a:gd name="connsiteY5" fmla="*/ 49757 h 772801"/>
                  <a:gd name="connsiteX6" fmla="*/ 513328 w 608960"/>
                  <a:gd name="connsiteY6" fmla="*/ 100279 h 772801"/>
                  <a:gd name="connsiteX7" fmla="*/ 513328 w 608960"/>
                  <a:gd name="connsiteY7" fmla="*/ 327076 h 772801"/>
                  <a:gd name="connsiteX8" fmla="*/ 527206 w 608960"/>
                  <a:gd name="connsiteY8" fmla="*/ 335496 h 772801"/>
                  <a:gd name="connsiteX9" fmla="*/ 531767 w 608960"/>
                  <a:gd name="connsiteY9" fmla="*/ 340166 h 772801"/>
                  <a:gd name="connsiteX10" fmla="*/ 531766 w 608960"/>
                  <a:gd name="connsiteY10" fmla="*/ 199785 h 772801"/>
                  <a:gd name="connsiteX11" fmla="*/ 569012 w 608960"/>
                  <a:gd name="connsiteY11" fmla="*/ 162539 h 772801"/>
                  <a:gd name="connsiteX12" fmla="*/ 606258 w 608960"/>
                  <a:gd name="connsiteY12" fmla="*/ 199785 h 772801"/>
                  <a:gd name="connsiteX13" fmla="*/ 606258 w 608960"/>
                  <a:gd name="connsiteY13" fmla="*/ 485029 h 772801"/>
                  <a:gd name="connsiteX14" fmla="*/ 608960 w 608960"/>
                  <a:gd name="connsiteY14" fmla="*/ 508852 h 772801"/>
                  <a:gd name="connsiteX15" fmla="*/ 608960 w 608960"/>
                  <a:gd name="connsiteY15" fmla="*/ 548145 h 772801"/>
                  <a:gd name="connsiteX16" fmla="*/ 384304 w 608960"/>
                  <a:gd name="connsiteY16" fmla="*/ 772801 h 772801"/>
                  <a:gd name="connsiteX17" fmla="*/ 225448 w 608960"/>
                  <a:gd name="connsiteY17" fmla="*/ 707001 h 772801"/>
                  <a:gd name="connsiteX18" fmla="*/ 177797 w 608960"/>
                  <a:gd name="connsiteY18" fmla="*/ 636325 h 772801"/>
                  <a:gd name="connsiteX19" fmla="*/ 45381 w 608960"/>
                  <a:gd name="connsiteY19" fmla="*/ 439880 h 772801"/>
                  <a:gd name="connsiteX20" fmla="*/ 5334 w 608960"/>
                  <a:gd name="connsiteY20" fmla="*/ 317964 h 772801"/>
                  <a:gd name="connsiteX21" fmla="*/ 97411 w 608960"/>
                  <a:gd name="connsiteY21" fmla="*/ 322029 h 772801"/>
                  <a:gd name="connsiteX22" fmla="*/ 174054 w 608960"/>
                  <a:gd name="connsiteY22" fmla="*/ 437493 h 772801"/>
                  <a:gd name="connsiteX23" fmla="*/ 174055 w 608960"/>
                  <a:gd name="connsiteY23" fmla="*/ 100278 h 772801"/>
                  <a:gd name="connsiteX24" fmla="*/ 224577 w 608960"/>
                  <a:gd name="connsiteY24" fmla="*/ 49757 h 772801"/>
                  <a:gd name="connsiteX25" fmla="*/ 275099 w 608960"/>
                  <a:gd name="connsiteY25" fmla="*/ 100279 h 772801"/>
                  <a:gd name="connsiteX26" fmla="*/ 275099 w 608960"/>
                  <a:gd name="connsiteY26" fmla="*/ 313913 h 772801"/>
                  <a:gd name="connsiteX27" fmla="*/ 286906 w 608960"/>
                  <a:gd name="connsiteY27" fmla="*/ 306350 h 772801"/>
                  <a:gd name="connsiteX28" fmla="*/ 292800 w 608960"/>
                  <a:gd name="connsiteY28" fmla="*/ 304362 h 772801"/>
                  <a:gd name="connsiteX29" fmla="*/ 292800 w 608960"/>
                  <a:gd name="connsiteY29" fmla="*/ 50522 h 772801"/>
                  <a:gd name="connsiteX30" fmla="*/ 323657 w 608960"/>
                  <a:gd name="connsiteY30" fmla="*/ 3971 h 772801"/>
                  <a:gd name="connsiteX31" fmla="*/ 343322 w 608960"/>
                  <a:gd name="connsiteY31" fmla="*/ 0 h 772801"/>
                  <a:gd name="connsiteX0" fmla="*/ 353528 w 619166"/>
                  <a:gd name="connsiteY0" fmla="*/ 0 h 772801"/>
                  <a:gd name="connsiteX1" fmla="*/ 404051 w 619166"/>
                  <a:gd name="connsiteY1" fmla="*/ 50522 h 772801"/>
                  <a:gd name="connsiteX2" fmla="*/ 404051 w 619166"/>
                  <a:gd name="connsiteY2" fmla="*/ 286122 h 772801"/>
                  <a:gd name="connsiteX3" fmla="*/ 422490 w 619166"/>
                  <a:gd name="connsiteY3" fmla="*/ 289845 h 772801"/>
                  <a:gd name="connsiteX4" fmla="*/ 422490 w 619166"/>
                  <a:gd name="connsiteY4" fmla="*/ 100279 h 772801"/>
                  <a:gd name="connsiteX5" fmla="*/ 473011 w 619166"/>
                  <a:gd name="connsiteY5" fmla="*/ 49757 h 772801"/>
                  <a:gd name="connsiteX6" fmla="*/ 523534 w 619166"/>
                  <a:gd name="connsiteY6" fmla="*/ 100279 h 772801"/>
                  <a:gd name="connsiteX7" fmla="*/ 523534 w 619166"/>
                  <a:gd name="connsiteY7" fmla="*/ 327076 h 772801"/>
                  <a:gd name="connsiteX8" fmla="*/ 537412 w 619166"/>
                  <a:gd name="connsiteY8" fmla="*/ 335496 h 772801"/>
                  <a:gd name="connsiteX9" fmla="*/ 541973 w 619166"/>
                  <a:gd name="connsiteY9" fmla="*/ 340166 h 772801"/>
                  <a:gd name="connsiteX10" fmla="*/ 541972 w 619166"/>
                  <a:gd name="connsiteY10" fmla="*/ 199785 h 772801"/>
                  <a:gd name="connsiteX11" fmla="*/ 579218 w 619166"/>
                  <a:gd name="connsiteY11" fmla="*/ 162539 h 772801"/>
                  <a:gd name="connsiteX12" fmla="*/ 616464 w 619166"/>
                  <a:gd name="connsiteY12" fmla="*/ 199785 h 772801"/>
                  <a:gd name="connsiteX13" fmla="*/ 616464 w 619166"/>
                  <a:gd name="connsiteY13" fmla="*/ 485029 h 772801"/>
                  <a:gd name="connsiteX14" fmla="*/ 619166 w 619166"/>
                  <a:gd name="connsiteY14" fmla="*/ 508852 h 772801"/>
                  <a:gd name="connsiteX15" fmla="*/ 619166 w 619166"/>
                  <a:gd name="connsiteY15" fmla="*/ 548145 h 772801"/>
                  <a:gd name="connsiteX16" fmla="*/ 394510 w 619166"/>
                  <a:gd name="connsiteY16" fmla="*/ 772801 h 772801"/>
                  <a:gd name="connsiteX17" fmla="*/ 235654 w 619166"/>
                  <a:gd name="connsiteY17" fmla="*/ 707001 h 772801"/>
                  <a:gd name="connsiteX18" fmla="*/ 188003 w 619166"/>
                  <a:gd name="connsiteY18" fmla="*/ 636325 h 772801"/>
                  <a:gd name="connsiteX19" fmla="*/ 55587 w 619166"/>
                  <a:gd name="connsiteY19" fmla="*/ 439880 h 772801"/>
                  <a:gd name="connsiteX20" fmla="*/ 15540 w 619166"/>
                  <a:gd name="connsiteY20" fmla="*/ 317964 h 772801"/>
                  <a:gd name="connsiteX21" fmla="*/ 107617 w 619166"/>
                  <a:gd name="connsiteY21" fmla="*/ 322029 h 772801"/>
                  <a:gd name="connsiteX22" fmla="*/ 184260 w 619166"/>
                  <a:gd name="connsiteY22" fmla="*/ 437493 h 772801"/>
                  <a:gd name="connsiteX23" fmla="*/ 184261 w 619166"/>
                  <a:gd name="connsiteY23" fmla="*/ 100278 h 772801"/>
                  <a:gd name="connsiteX24" fmla="*/ 234783 w 619166"/>
                  <a:gd name="connsiteY24" fmla="*/ 49757 h 772801"/>
                  <a:gd name="connsiteX25" fmla="*/ 285305 w 619166"/>
                  <a:gd name="connsiteY25" fmla="*/ 100279 h 772801"/>
                  <a:gd name="connsiteX26" fmla="*/ 285305 w 619166"/>
                  <a:gd name="connsiteY26" fmla="*/ 313913 h 772801"/>
                  <a:gd name="connsiteX27" fmla="*/ 297112 w 619166"/>
                  <a:gd name="connsiteY27" fmla="*/ 306350 h 772801"/>
                  <a:gd name="connsiteX28" fmla="*/ 303006 w 619166"/>
                  <a:gd name="connsiteY28" fmla="*/ 304362 h 772801"/>
                  <a:gd name="connsiteX29" fmla="*/ 303006 w 619166"/>
                  <a:gd name="connsiteY29" fmla="*/ 50522 h 772801"/>
                  <a:gd name="connsiteX30" fmla="*/ 333863 w 619166"/>
                  <a:gd name="connsiteY30" fmla="*/ 3971 h 772801"/>
                  <a:gd name="connsiteX31" fmla="*/ 353528 w 619166"/>
                  <a:gd name="connsiteY31" fmla="*/ 0 h 772801"/>
                  <a:gd name="connsiteX0" fmla="*/ 340257 w 605895"/>
                  <a:gd name="connsiteY0" fmla="*/ 0 h 772801"/>
                  <a:gd name="connsiteX1" fmla="*/ 390780 w 605895"/>
                  <a:gd name="connsiteY1" fmla="*/ 50522 h 772801"/>
                  <a:gd name="connsiteX2" fmla="*/ 390780 w 605895"/>
                  <a:gd name="connsiteY2" fmla="*/ 286122 h 772801"/>
                  <a:gd name="connsiteX3" fmla="*/ 409219 w 605895"/>
                  <a:gd name="connsiteY3" fmla="*/ 289845 h 772801"/>
                  <a:gd name="connsiteX4" fmla="*/ 409219 w 605895"/>
                  <a:gd name="connsiteY4" fmla="*/ 100279 h 772801"/>
                  <a:gd name="connsiteX5" fmla="*/ 459740 w 605895"/>
                  <a:gd name="connsiteY5" fmla="*/ 49757 h 772801"/>
                  <a:gd name="connsiteX6" fmla="*/ 510263 w 605895"/>
                  <a:gd name="connsiteY6" fmla="*/ 100279 h 772801"/>
                  <a:gd name="connsiteX7" fmla="*/ 510263 w 605895"/>
                  <a:gd name="connsiteY7" fmla="*/ 327076 h 772801"/>
                  <a:gd name="connsiteX8" fmla="*/ 524141 w 605895"/>
                  <a:gd name="connsiteY8" fmla="*/ 335496 h 772801"/>
                  <a:gd name="connsiteX9" fmla="*/ 528702 w 605895"/>
                  <a:gd name="connsiteY9" fmla="*/ 340166 h 772801"/>
                  <a:gd name="connsiteX10" fmla="*/ 528701 w 605895"/>
                  <a:gd name="connsiteY10" fmla="*/ 199785 h 772801"/>
                  <a:gd name="connsiteX11" fmla="*/ 565947 w 605895"/>
                  <a:gd name="connsiteY11" fmla="*/ 162539 h 772801"/>
                  <a:gd name="connsiteX12" fmla="*/ 603193 w 605895"/>
                  <a:gd name="connsiteY12" fmla="*/ 199785 h 772801"/>
                  <a:gd name="connsiteX13" fmla="*/ 603193 w 605895"/>
                  <a:gd name="connsiteY13" fmla="*/ 485029 h 772801"/>
                  <a:gd name="connsiteX14" fmla="*/ 605895 w 605895"/>
                  <a:gd name="connsiteY14" fmla="*/ 508852 h 772801"/>
                  <a:gd name="connsiteX15" fmla="*/ 605895 w 605895"/>
                  <a:gd name="connsiteY15" fmla="*/ 548145 h 772801"/>
                  <a:gd name="connsiteX16" fmla="*/ 381239 w 605895"/>
                  <a:gd name="connsiteY16" fmla="*/ 772801 h 772801"/>
                  <a:gd name="connsiteX17" fmla="*/ 222383 w 605895"/>
                  <a:gd name="connsiteY17" fmla="*/ 707001 h 772801"/>
                  <a:gd name="connsiteX18" fmla="*/ 174732 w 605895"/>
                  <a:gd name="connsiteY18" fmla="*/ 636325 h 772801"/>
                  <a:gd name="connsiteX19" fmla="*/ 42316 w 605895"/>
                  <a:gd name="connsiteY19" fmla="*/ 439880 h 772801"/>
                  <a:gd name="connsiteX20" fmla="*/ 19023 w 605895"/>
                  <a:gd name="connsiteY20" fmla="*/ 306794 h 772801"/>
                  <a:gd name="connsiteX21" fmla="*/ 94346 w 605895"/>
                  <a:gd name="connsiteY21" fmla="*/ 322029 h 772801"/>
                  <a:gd name="connsiteX22" fmla="*/ 170989 w 605895"/>
                  <a:gd name="connsiteY22" fmla="*/ 437493 h 772801"/>
                  <a:gd name="connsiteX23" fmla="*/ 170990 w 605895"/>
                  <a:gd name="connsiteY23" fmla="*/ 100278 h 772801"/>
                  <a:gd name="connsiteX24" fmla="*/ 221512 w 605895"/>
                  <a:gd name="connsiteY24" fmla="*/ 49757 h 772801"/>
                  <a:gd name="connsiteX25" fmla="*/ 272034 w 605895"/>
                  <a:gd name="connsiteY25" fmla="*/ 100279 h 772801"/>
                  <a:gd name="connsiteX26" fmla="*/ 272034 w 605895"/>
                  <a:gd name="connsiteY26" fmla="*/ 313913 h 772801"/>
                  <a:gd name="connsiteX27" fmla="*/ 283841 w 605895"/>
                  <a:gd name="connsiteY27" fmla="*/ 306350 h 772801"/>
                  <a:gd name="connsiteX28" fmla="*/ 289735 w 605895"/>
                  <a:gd name="connsiteY28" fmla="*/ 304362 h 772801"/>
                  <a:gd name="connsiteX29" fmla="*/ 289735 w 605895"/>
                  <a:gd name="connsiteY29" fmla="*/ 50522 h 772801"/>
                  <a:gd name="connsiteX30" fmla="*/ 320592 w 605895"/>
                  <a:gd name="connsiteY30" fmla="*/ 3971 h 772801"/>
                  <a:gd name="connsiteX31" fmla="*/ 340257 w 605895"/>
                  <a:gd name="connsiteY31" fmla="*/ 0 h 772801"/>
                  <a:gd name="connsiteX0" fmla="*/ 340256 w 605894"/>
                  <a:gd name="connsiteY0" fmla="*/ 0 h 772801"/>
                  <a:gd name="connsiteX1" fmla="*/ 390779 w 605894"/>
                  <a:gd name="connsiteY1" fmla="*/ 50522 h 772801"/>
                  <a:gd name="connsiteX2" fmla="*/ 390779 w 605894"/>
                  <a:gd name="connsiteY2" fmla="*/ 286122 h 772801"/>
                  <a:gd name="connsiteX3" fmla="*/ 409218 w 605894"/>
                  <a:gd name="connsiteY3" fmla="*/ 289845 h 772801"/>
                  <a:gd name="connsiteX4" fmla="*/ 409218 w 605894"/>
                  <a:gd name="connsiteY4" fmla="*/ 100279 h 772801"/>
                  <a:gd name="connsiteX5" fmla="*/ 459739 w 605894"/>
                  <a:gd name="connsiteY5" fmla="*/ 49757 h 772801"/>
                  <a:gd name="connsiteX6" fmla="*/ 510262 w 605894"/>
                  <a:gd name="connsiteY6" fmla="*/ 100279 h 772801"/>
                  <a:gd name="connsiteX7" fmla="*/ 510262 w 605894"/>
                  <a:gd name="connsiteY7" fmla="*/ 327076 h 772801"/>
                  <a:gd name="connsiteX8" fmla="*/ 524140 w 605894"/>
                  <a:gd name="connsiteY8" fmla="*/ 335496 h 772801"/>
                  <a:gd name="connsiteX9" fmla="*/ 528701 w 605894"/>
                  <a:gd name="connsiteY9" fmla="*/ 340166 h 772801"/>
                  <a:gd name="connsiteX10" fmla="*/ 528700 w 605894"/>
                  <a:gd name="connsiteY10" fmla="*/ 199785 h 772801"/>
                  <a:gd name="connsiteX11" fmla="*/ 565946 w 605894"/>
                  <a:gd name="connsiteY11" fmla="*/ 162539 h 772801"/>
                  <a:gd name="connsiteX12" fmla="*/ 603192 w 605894"/>
                  <a:gd name="connsiteY12" fmla="*/ 199785 h 772801"/>
                  <a:gd name="connsiteX13" fmla="*/ 603192 w 605894"/>
                  <a:gd name="connsiteY13" fmla="*/ 485029 h 772801"/>
                  <a:gd name="connsiteX14" fmla="*/ 605894 w 605894"/>
                  <a:gd name="connsiteY14" fmla="*/ 508852 h 772801"/>
                  <a:gd name="connsiteX15" fmla="*/ 605894 w 605894"/>
                  <a:gd name="connsiteY15" fmla="*/ 548145 h 772801"/>
                  <a:gd name="connsiteX16" fmla="*/ 381238 w 605894"/>
                  <a:gd name="connsiteY16" fmla="*/ 772801 h 772801"/>
                  <a:gd name="connsiteX17" fmla="*/ 222382 w 605894"/>
                  <a:gd name="connsiteY17" fmla="*/ 707001 h 772801"/>
                  <a:gd name="connsiteX18" fmla="*/ 174731 w 605894"/>
                  <a:gd name="connsiteY18" fmla="*/ 636325 h 772801"/>
                  <a:gd name="connsiteX19" fmla="*/ 42315 w 605894"/>
                  <a:gd name="connsiteY19" fmla="*/ 439880 h 772801"/>
                  <a:gd name="connsiteX20" fmla="*/ 19022 w 605894"/>
                  <a:gd name="connsiteY20" fmla="*/ 306794 h 772801"/>
                  <a:gd name="connsiteX21" fmla="*/ 94345 w 605894"/>
                  <a:gd name="connsiteY21" fmla="*/ 322029 h 772801"/>
                  <a:gd name="connsiteX22" fmla="*/ 170991 w 605894"/>
                  <a:gd name="connsiteY22" fmla="*/ 395604 h 772801"/>
                  <a:gd name="connsiteX23" fmla="*/ 170989 w 605894"/>
                  <a:gd name="connsiteY23" fmla="*/ 100278 h 772801"/>
                  <a:gd name="connsiteX24" fmla="*/ 221511 w 605894"/>
                  <a:gd name="connsiteY24" fmla="*/ 49757 h 772801"/>
                  <a:gd name="connsiteX25" fmla="*/ 272033 w 605894"/>
                  <a:gd name="connsiteY25" fmla="*/ 100279 h 772801"/>
                  <a:gd name="connsiteX26" fmla="*/ 272033 w 605894"/>
                  <a:gd name="connsiteY26" fmla="*/ 313913 h 772801"/>
                  <a:gd name="connsiteX27" fmla="*/ 283840 w 605894"/>
                  <a:gd name="connsiteY27" fmla="*/ 306350 h 772801"/>
                  <a:gd name="connsiteX28" fmla="*/ 289734 w 605894"/>
                  <a:gd name="connsiteY28" fmla="*/ 304362 h 772801"/>
                  <a:gd name="connsiteX29" fmla="*/ 289734 w 605894"/>
                  <a:gd name="connsiteY29" fmla="*/ 50522 h 772801"/>
                  <a:gd name="connsiteX30" fmla="*/ 320591 w 605894"/>
                  <a:gd name="connsiteY30" fmla="*/ 3971 h 772801"/>
                  <a:gd name="connsiteX31" fmla="*/ 340256 w 605894"/>
                  <a:gd name="connsiteY31" fmla="*/ 0 h 772801"/>
                  <a:gd name="connsiteX0" fmla="*/ 348966 w 614604"/>
                  <a:gd name="connsiteY0" fmla="*/ 0 h 772801"/>
                  <a:gd name="connsiteX1" fmla="*/ 399489 w 614604"/>
                  <a:gd name="connsiteY1" fmla="*/ 50522 h 772801"/>
                  <a:gd name="connsiteX2" fmla="*/ 399489 w 614604"/>
                  <a:gd name="connsiteY2" fmla="*/ 286122 h 772801"/>
                  <a:gd name="connsiteX3" fmla="*/ 417928 w 614604"/>
                  <a:gd name="connsiteY3" fmla="*/ 289845 h 772801"/>
                  <a:gd name="connsiteX4" fmla="*/ 417928 w 614604"/>
                  <a:gd name="connsiteY4" fmla="*/ 100279 h 772801"/>
                  <a:gd name="connsiteX5" fmla="*/ 468449 w 614604"/>
                  <a:gd name="connsiteY5" fmla="*/ 49757 h 772801"/>
                  <a:gd name="connsiteX6" fmla="*/ 518972 w 614604"/>
                  <a:gd name="connsiteY6" fmla="*/ 100279 h 772801"/>
                  <a:gd name="connsiteX7" fmla="*/ 518972 w 614604"/>
                  <a:gd name="connsiteY7" fmla="*/ 327076 h 772801"/>
                  <a:gd name="connsiteX8" fmla="*/ 532850 w 614604"/>
                  <a:gd name="connsiteY8" fmla="*/ 335496 h 772801"/>
                  <a:gd name="connsiteX9" fmla="*/ 537411 w 614604"/>
                  <a:gd name="connsiteY9" fmla="*/ 340166 h 772801"/>
                  <a:gd name="connsiteX10" fmla="*/ 537410 w 614604"/>
                  <a:gd name="connsiteY10" fmla="*/ 199785 h 772801"/>
                  <a:gd name="connsiteX11" fmla="*/ 574656 w 614604"/>
                  <a:gd name="connsiteY11" fmla="*/ 162539 h 772801"/>
                  <a:gd name="connsiteX12" fmla="*/ 611902 w 614604"/>
                  <a:gd name="connsiteY12" fmla="*/ 199785 h 772801"/>
                  <a:gd name="connsiteX13" fmla="*/ 611902 w 614604"/>
                  <a:gd name="connsiteY13" fmla="*/ 485029 h 772801"/>
                  <a:gd name="connsiteX14" fmla="*/ 614604 w 614604"/>
                  <a:gd name="connsiteY14" fmla="*/ 508852 h 772801"/>
                  <a:gd name="connsiteX15" fmla="*/ 614604 w 614604"/>
                  <a:gd name="connsiteY15" fmla="*/ 548145 h 772801"/>
                  <a:gd name="connsiteX16" fmla="*/ 389948 w 614604"/>
                  <a:gd name="connsiteY16" fmla="*/ 772801 h 772801"/>
                  <a:gd name="connsiteX17" fmla="*/ 231092 w 614604"/>
                  <a:gd name="connsiteY17" fmla="*/ 707001 h 772801"/>
                  <a:gd name="connsiteX18" fmla="*/ 183441 w 614604"/>
                  <a:gd name="connsiteY18" fmla="*/ 636325 h 772801"/>
                  <a:gd name="connsiteX19" fmla="*/ 51025 w 614604"/>
                  <a:gd name="connsiteY19" fmla="*/ 439880 h 772801"/>
                  <a:gd name="connsiteX20" fmla="*/ 16562 w 614604"/>
                  <a:gd name="connsiteY20" fmla="*/ 309587 h 772801"/>
                  <a:gd name="connsiteX21" fmla="*/ 103055 w 614604"/>
                  <a:gd name="connsiteY21" fmla="*/ 322029 h 772801"/>
                  <a:gd name="connsiteX22" fmla="*/ 179701 w 614604"/>
                  <a:gd name="connsiteY22" fmla="*/ 395604 h 772801"/>
                  <a:gd name="connsiteX23" fmla="*/ 179699 w 614604"/>
                  <a:gd name="connsiteY23" fmla="*/ 100278 h 772801"/>
                  <a:gd name="connsiteX24" fmla="*/ 230221 w 614604"/>
                  <a:gd name="connsiteY24" fmla="*/ 49757 h 772801"/>
                  <a:gd name="connsiteX25" fmla="*/ 280743 w 614604"/>
                  <a:gd name="connsiteY25" fmla="*/ 100279 h 772801"/>
                  <a:gd name="connsiteX26" fmla="*/ 280743 w 614604"/>
                  <a:gd name="connsiteY26" fmla="*/ 313913 h 772801"/>
                  <a:gd name="connsiteX27" fmla="*/ 292550 w 614604"/>
                  <a:gd name="connsiteY27" fmla="*/ 306350 h 772801"/>
                  <a:gd name="connsiteX28" fmla="*/ 298444 w 614604"/>
                  <a:gd name="connsiteY28" fmla="*/ 304362 h 772801"/>
                  <a:gd name="connsiteX29" fmla="*/ 298444 w 614604"/>
                  <a:gd name="connsiteY29" fmla="*/ 50522 h 772801"/>
                  <a:gd name="connsiteX30" fmla="*/ 329301 w 614604"/>
                  <a:gd name="connsiteY30" fmla="*/ 3971 h 772801"/>
                  <a:gd name="connsiteX31" fmla="*/ 348966 w 614604"/>
                  <a:gd name="connsiteY31" fmla="*/ 0 h 772801"/>
                  <a:gd name="connsiteX0" fmla="*/ 351406 w 617044"/>
                  <a:gd name="connsiteY0" fmla="*/ 0 h 772801"/>
                  <a:gd name="connsiteX1" fmla="*/ 401929 w 617044"/>
                  <a:gd name="connsiteY1" fmla="*/ 50522 h 772801"/>
                  <a:gd name="connsiteX2" fmla="*/ 401929 w 617044"/>
                  <a:gd name="connsiteY2" fmla="*/ 286122 h 772801"/>
                  <a:gd name="connsiteX3" fmla="*/ 420368 w 617044"/>
                  <a:gd name="connsiteY3" fmla="*/ 289845 h 772801"/>
                  <a:gd name="connsiteX4" fmla="*/ 420368 w 617044"/>
                  <a:gd name="connsiteY4" fmla="*/ 100279 h 772801"/>
                  <a:gd name="connsiteX5" fmla="*/ 470889 w 617044"/>
                  <a:gd name="connsiteY5" fmla="*/ 49757 h 772801"/>
                  <a:gd name="connsiteX6" fmla="*/ 521412 w 617044"/>
                  <a:gd name="connsiteY6" fmla="*/ 100279 h 772801"/>
                  <a:gd name="connsiteX7" fmla="*/ 521412 w 617044"/>
                  <a:gd name="connsiteY7" fmla="*/ 327076 h 772801"/>
                  <a:gd name="connsiteX8" fmla="*/ 535290 w 617044"/>
                  <a:gd name="connsiteY8" fmla="*/ 335496 h 772801"/>
                  <a:gd name="connsiteX9" fmla="*/ 539851 w 617044"/>
                  <a:gd name="connsiteY9" fmla="*/ 340166 h 772801"/>
                  <a:gd name="connsiteX10" fmla="*/ 539850 w 617044"/>
                  <a:gd name="connsiteY10" fmla="*/ 199785 h 772801"/>
                  <a:gd name="connsiteX11" fmla="*/ 577096 w 617044"/>
                  <a:gd name="connsiteY11" fmla="*/ 162539 h 772801"/>
                  <a:gd name="connsiteX12" fmla="*/ 614342 w 617044"/>
                  <a:gd name="connsiteY12" fmla="*/ 199785 h 772801"/>
                  <a:gd name="connsiteX13" fmla="*/ 614342 w 617044"/>
                  <a:gd name="connsiteY13" fmla="*/ 485029 h 772801"/>
                  <a:gd name="connsiteX14" fmla="*/ 617044 w 617044"/>
                  <a:gd name="connsiteY14" fmla="*/ 508852 h 772801"/>
                  <a:gd name="connsiteX15" fmla="*/ 617044 w 617044"/>
                  <a:gd name="connsiteY15" fmla="*/ 548145 h 772801"/>
                  <a:gd name="connsiteX16" fmla="*/ 392388 w 617044"/>
                  <a:gd name="connsiteY16" fmla="*/ 772801 h 772801"/>
                  <a:gd name="connsiteX17" fmla="*/ 233532 w 617044"/>
                  <a:gd name="connsiteY17" fmla="*/ 707001 h 772801"/>
                  <a:gd name="connsiteX18" fmla="*/ 185881 w 617044"/>
                  <a:gd name="connsiteY18" fmla="*/ 636325 h 772801"/>
                  <a:gd name="connsiteX19" fmla="*/ 53465 w 617044"/>
                  <a:gd name="connsiteY19" fmla="*/ 439880 h 772801"/>
                  <a:gd name="connsiteX20" fmla="*/ 19002 w 617044"/>
                  <a:gd name="connsiteY20" fmla="*/ 309587 h 772801"/>
                  <a:gd name="connsiteX21" fmla="*/ 105495 w 617044"/>
                  <a:gd name="connsiteY21" fmla="*/ 322029 h 772801"/>
                  <a:gd name="connsiteX22" fmla="*/ 182141 w 617044"/>
                  <a:gd name="connsiteY22" fmla="*/ 395604 h 772801"/>
                  <a:gd name="connsiteX23" fmla="*/ 182139 w 617044"/>
                  <a:gd name="connsiteY23" fmla="*/ 100278 h 772801"/>
                  <a:gd name="connsiteX24" fmla="*/ 232661 w 617044"/>
                  <a:gd name="connsiteY24" fmla="*/ 49757 h 772801"/>
                  <a:gd name="connsiteX25" fmla="*/ 283183 w 617044"/>
                  <a:gd name="connsiteY25" fmla="*/ 100279 h 772801"/>
                  <a:gd name="connsiteX26" fmla="*/ 283183 w 617044"/>
                  <a:gd name="connsiteY26" fmla="*/ 313913 h 772801"/>
                  <a:gd name="connsiteX27" fmla="*/ 294990 w 617044"/>
                  <a:gd name="connsiteY27" fmla="*/ 306350 h 772801"/>
                  <a:gd name="connsiteX28" fmla="*/ 300884 w 617044"/>
                  <a:gd name="connsiteY28" fmla="*/ 304362 h 772801"/>
                  <a:gd name="connsiteX29" fmla="*/ 300884 w 617044"/>
                  <a:gd name="connsiteY29" fmla="*/ 50522 h 772801"/>
                  <a:gd name="connsiteX30" fmla="*/ 331741 w 617044"/>
                  <a:gd name="connsiteY30" fmla="*/ 3971 h 772801"/>
                  <a:gd name="connsiteX31" fmla="*/ 351406 w 617044"/>
                  <a:gd name="connsiteY31" fmla="*/ 0 h 772801"/>
                  <a:gd name="connsiteX0" fmla="*/ 338375 w 604013"/>
                  <a:gd name="connsiteY0" fmla="*/ 0 h 772801"/>
                  <a:gd name="connsiteX1" fmla="*/ 388898 w 604013"/>
                  <a:gd name="connsiteY1" fmla="*/ 50522 h 772801"/>
                  <a:gd name="connsiteX2" fmla="*/ 388898 w 604013"/>
                  <a:gd name="connsiteY2" fmla="*/ 286122 h 772801"/>
                  <a:gd name="connsiteX3" fmla="*/ 407337 w 604013"/>
                  <a:gd name="connsiteY3" fmla="*/ 289845 h 772801"/>
                  <a:gd name="connsiteX4" fmla="*/ 407337 w 604013"/>
                  <a:gd name="connsiteY4" fmla="*/ 100279 h 772801"/>
                  <a:gd name="connsiteX5" fmla="*/ 457858 w 604013"/>
                  <a:gd name="connsiteY5" fmla="*/ 49757 h 772801"/>
                  <a:gd name="connsiteX6" fmla="*/ 508381 w 604013"/>
                  <a:gd name="connsiteY6" fmla="*/ 100279 h 772801"/>
                  <a:gd name="connsiteX7" fmla="*/ 508381 w 604013"/>
                  <a:gd name="connsiteY7" fmla="*/ 327076 h 772801"/>
                  <a:gd name="connsiteX8" fmla="*/ 522259 w 604013"/>
                  <a:gd name="connsiteY8" fmla="*/ 335496 h 772801"/>
                  <a:gd name="connsiteX9" fmla="*/ 526820 w 604013"/>
                  <a:gd name="connsiteY9" fmla="*/ 340166 h 772801"/>
                  <a:gd name="connsiteX10" fmla="*/ 526819 w 604013"/>
                  <a:gd name="connsiteY10" fmla="*/ 199785 h 772801"/>
                  <a:gd name="connsiteX11" fmla="*/ 564065 w 604013"/>
                  <a:gd name="connsiteY11" fmla="*/ 162539 h 772801"/>
                  <a:gd name="connsiteX12" fmla="*/ 601311 w 604013"/>
                  <a:gd name="connsiteY12" fmla="*/ 199785 h 772801"/>
                  <a:gd name="connsiteX13" fmla="*/ 601311 w 604013"/>
                  <a:gd name="connsiteY13" fmla="*/ 485029 h 772801"/>
                  <a:gd name="connsiteX14" fmla="*/ 604013 w 604013"/>
                  <a:gd name="connsiteY14" fmla="*/ 508852 h 772801"/>
                  <a:gd name="connsiteX15" fmla="*/ 604013 w 604013"/>
                  <a:gd name="connsiteY15" fmla="*/ 548145 h 772801"/>
                  <a:gd name="connsiteX16" fmla="*/ 379357 w 604013"/>
                  <a:gd name="connsiteY16" fmla="*/ 772801 h 772801"/>
                  <a:gd name="connsiteX17" fmla="*/ 220501 w 604013"/>
                  <a:gd name="connsiteY17" fmla="*/ 707001 h 772801"/>
                  <a:gd name="connsiteX18" fmla="*/ 172850 w 604013"/>
                  <a:gd name="connsiteY18" fmla="*/ 636325 h 772801"/>
                  <a:gd name="connsiteX19" fmla="*/ 26471 w 604013"/>
                  <a:gd name="connsiteY19" fmla="*/ 442673 h 772801"/>
                  <a:gd name="connsiteX20" fmla="*/ 5971 w 604013"/>
                  <a:gd name="connsiteY20" fmla="*/ 309587 h 772801"/>
                  <a:gd name="connsiteX21" fmla="*/ 92464 w 604013"/>
                  <a:gd name="connsiteY21" fmla="*/ 322029 h 772801"/>
                  <a:gd name="connsiteX22" fmla="*/ 169110 w 604013"/>
                  <a:gd name="connsiteY22" fmla="*/ 395604 h 772801"/>
                  <a:gd name="connsiteX23" fmla="*/ 169108 w 604013"/>
                  <a:gd name="connsiteY23" fmla="*/ 100278 h 772801"/>
                  <a:gd name="connsiteX24" fmla="*/ 219630 w 604013"/>
                  <a:gd name="connsiteY24" fmla="*/ 49757 h 772801"/>
                  <a:gd name="connsiteX25" fmla="*/ 270152 w 604013"/>
                  <a:gd name="connsiteY25" fmla="*/ 100279 h 772801"/>
                  <a:gd name="connsiteX26" fmla="*/ 270152 w 604013"/>
                  <a:gd name="connsiteY26" fmla="*/ 313913 h 772801"/>
                  <a:gd name="connsiteX27" fmla="*/ 281959 w 604013"/>
                  <a:gd name="connsiteY27" fmla="*/ 306350 h 772801"/>
                  <a:gd name="connsiteX28" fmla="*/ 287853 w 604013"/>
                  <a:gd name="connsiteY28" fmla="*/ 304362 h 772801"/>
                  <a:gd name="connsiteX29" fmla="*/ 287853 w 604013"/>
                  <a:gd name="connsiteY29" fmla="*/ 50522 h 772801"/>
                  <a:gd name="connsiteX30" fmla="*/ 318710 w 604013"/>
                  <a:gd name="connsiteY30" fmla="*/ 3971 h 772801"/>
                  <a:gd name="connsiteX31" fmla="*/ 338375 w 604013"/>
                  <a:gd name="connsiteY31" fmla="*/ 0 h 772801"/>
                  <a:gd name="connsiteX0" fmla="*/ 354810 w 620448"/>
                  <a:gd name="connsiteY0" fmla="*/ 0 h 772801"/>
                  <a:gd name="connsiteX1" fmla="*/ 405333 w 620448"/>
                  <a:gd name="connsiteY1" fmla="*/ 50522 h 772801"/>
                  <a:gd name="connsiteX2" fmla="*/ 405333 w 620448"/>
                  <a:gd name="connsiteY2" fmla="*/ 286122 h 772801"/>
                  <a:gd name="connsiteX3" fmla="*/ 423772 w 620448"/>
                  <a:gd name="connsiteY3" fmla="*/ 289845 h 772801"/>
                  <a:gd name="connsiteX4" fmla="*/ 423772 w 620448"/>
                  <a:gd name="connsiteY4" fmla="*/ 100279 h 772801"/>
                  <a:gd name="connsiteX5" fmla="*/ 474293 w 620448"/>
                  <a:gd name="connsiteY5" fmla="*/ 49757 h 772801"/>
                  <a:gd name="connsiteX6" fmla="*/ 524816 w 620448"/>
                  <a:gd name="connsiteY6" fmla="*/ 100279 h 772801"/>
                  <a:gd name="connsiteX7" fmla="*/ 524816 w 620448"/>
                  <a:gd name="connsiteY7" fmla="*/ 327076 h 772801"/>
                  <a:gd name="connsiteX8" fmla="*/ 538694 w 620448"/>
                  <a:gd name="connsiteY8" fmla="*/ 335496 h 772801"/>
                  <a:gd name="connsiteX9" fmla="*/ 543255 w 620448"/>
                  <a:gd name="connsiteY9" fmla="*/ 340166 h 772801"/>
                  <a:gd name="connsiteX10" fmla="*/ 543254 w 620448"/>
                  <a:gd name="connsiteY10" fmla="*/ 199785 h 772801"/>
                  <a:gd name="connsiteX11" fmla="*/ 580500 w 620448"/>
                  <a:gd name="connsiteY11" fmla="*/ 162539 h 772801"/>
                  <a:gd name="connsiteX12" fmla="*/ 617746 w 620448"/>
                  <a:gd name="connsiteY12" fmla="*/ 199785 h 772801"/>
                  <a:gd name="connsiteX13" fmla="*/ 617746 w 620448"/>
                  <a:gd name="connsiteY13" fmla="*/ 485029 h 772801"/>
                  <a:gd name="connsiteX14" fmla="*/ 620448 w 620448"/>
                  <a:gd name="connsiteY14" fmla="*/ 508852 h 772801"/>
                  <a:gd name="connsiteX15" fmla="*/ 620448 w 620448"/>
                  <a:gd name="connsiteY15" fmla="*/ 548145 h 772801"/>
                  <a:gd name="connsiteX16" fmla="*/ 395792 w 620448"/>
                  <a:gd name="connsiteY16" fmla="*/ 772801 h 772801"/>
                  <a:gd name="connsiteX17" fmla="*/ 236936 w 620448"/>
                  <a:gd name="connsiteY17" fmla="*/ 707001 h 772801"/>
                  <a:gd name="connsiteX18" fmla="*/ 189285 w 620448"/>
                  <a:gd name="connsiteY18" fmla="*/ 636325 h 772801"/>
                  <a:gd name="connsiteX19" fmla="*/ 42906 w 620448"/>
                  <a:gd name="connsiteY19" fmla="*/ 442673 h 772801"/>
                  <a:gd name="connsiteX20" fmla="*/ 2859 w 620448"/>
                  <a:gd name="connsiteY20" fmla="*/ 309587 h 772801"/>
                  <a:gd name="connsiteX21" fmla="*/ 108899 w 620448"/>
                  <a:gd name="connsiteY21" fmla="*/ 322029 h 772801"/>
                  <a:gd name="connsiteX22" fmla="*/ 185545 w 620448"/>
                  <a:gd name="connsiteY22" fmla="*/ 395604 h 772801"/>
                  <a:gd name="connsiteX23" fmla="*/ 185543 w 620448"/>
                  <a:gd name="connsiteY23" fmla="*/ 100278 h 772801"/>
                  <a:gd name="connsiteX24" fmla="*/ 236065 w 620448"/>
                  <a:gd name="connsiteY24" fmla="*/ 49757 h 772801"/>
                  <a:gd name="connsiteX25" fmla="*/ 286587 w 620448"/>
                  <a:gd name="connsiteY25" fmla="*/ 100279 h 772801"/>
                  <a:gd name="connsiteX26" fmla="*/ 286587 w 620448"/>
                  <a:gd name="connsiteY26" fmla="*/ 313913 h 772801"/>
                  <a:gd name="connsiteX27" fmla="*/ 298394 w 620448"/>
                  <a:gd name="connsiteY27" fmla="*/ 306350 h 772801"/>
                  <a:gd name="connsiteX28" fmla="*/ 304288 w 620448"/>
                  <a:gd name="connsiteY28" fmla="*/ 304362 h 772801"/>
                  <a:gd name="connsiteX29" fmla="*/ 304288 w 620448"/>
                  <a:gd name="connsiteY29" fmla="*/ 50522 h 772801"/>
                  <a:gd name="connsiteX30" fmla="*/ 335145 w 620448"/>
                  <a:gd name="connsiteY30" fmla="*/ 3971 h 772801"/>
                  <a:gd name="connsiteX31" fmla="*/ 354810 w 620448"/>
                  <a:gd name="connsiteY31" fmla="*/ 0 h 772801"/>
                  <a:gd name="connsiteX0" fmla="*/ 361456 w 627094"/>
                  <a:gd name="connsiteY0" fmla="*/ 0 h 772801"/>
                  <a:gd name="connsiteX1" fmla="*/ 411979 w 627094"/>
                  <a:gd name="connsiteY1" fmla="*/ 50522 h 772801"/>
                  <a:gd name="connsiteX2" fmla="*/ 411979 w 627094"/>
                  <a:gd name="connsiteY2" fmla="*/ 286122 h 772801"/>
                  <a:gd name="connsiteX3" fmla="*/ 430418 w 627094"/>
                  <a:gd name="connsiteY3" fmla="*/ 289845 h 772801"/>
                  <a:gd name="connsiteX4" fmla="*/ 430418 w 627094"/>
                  <a:gd name="connsiteY4" fmla="*/ 100279 h 772801"/>
                  <a:gd name="connsiteX5" fmla="*/ 480939 w 627094"/>
                  <a:gd name="connsiteY5" fmla="*/ 49757 h 772801"/>
                  <a:gd name="connsiteX6" fmla="*/ 531462 w 627094"/>
                  <a:gd name="connsiteY6" fmla="*/ 100279 h 772801"/>
                  <a:gd name="connsiteX7" fmla="*/ 531462 w 627094"/>
                  <a:gd name="connsiteY7" fmla="*/ 327076 h 772801"/>
                  <a:gd name="connsiteX8" fmla="*/ 545340 w 627094"/>
                  <a:gd name="connsiteY8" fmla="*/ 335496 h 772801"/>
                  <a:gd name="connsiteX9" fmla="*/ 549901 w 627094"/>
                  <a:gd name="connsiteY9" fmla="*/ 340166 h 772801"/>
                  <a:gd name="connsiteX10" fmla="*/ 549900 w 627094"/>
                  <a:gd name="connsiteY10" fmla="*/ 199785 h 772801"/>
                  <a:gd name="connsiteX11" fmla="*/ 587146 w 627094"/>
                  <a:gd name="connsiteY11" fmla="*/ 162539 h 772801"/>
                  <a:gd name="connsiteX12" fmla="*/ 624392 w 627094"/>
                  <a:gd name="connsiteY12" fmla="*/ 199785 h 772801"/>
                  <a:gd name="connsiteX13" fmla="*/ 624392 w 627094"/>
                  <a:gd name="connsiteY13" fmla="*/ 485029 h 772801"/>
                  <a:gd name="connsiteX14" fmla="*/ 627094 w 627094"/>
                  <a:gd name="connsiteY14" fmla="*/ 508852 h 772801"/>
                  <a:gd name="connsiteX15" fmla="*/ 627094 w 627094"/>
                  <a:gd name="connsiteY15" fmla="*/ 548145 h 772801"/>
                  <a:gd name="connsiteX16" fmla="*/ 402438 w 627094"/>
                  <a:gd name="connsiteY16" fmla="*/ 772801 h 772801"/>
                  <a:gd name="connsiteX17" fmla="*/ 243582 w 627094"/>
                  <a:gd name="connsiteY17" fmla="*/ 707001 h 772801"/>
                  <a:gd name="connsiteX18" fmla="*/ 195931 w 627094"/>
                  <a:gd name="connsiteY18" fmla="*/ 636325 h 772801"/>
                  <a:gd name="connsiteX19" fmla="*/ 49552 w 627094"/>
                  <a:gd name="connsiteY19" fmla="*/ 442673 h 772801"/>
                  <a:gd name="connsiteX20" fmla="*/ 9505 w 627094"/>
                  <a:gd name="connsiteY20" fmla="*/ 309587 h 772801"/>
                  <a:gd name="connsiteX21" fmla="*/ 115545 w 627094"/>
                  <a:gd name="connsiteY21" fmla="*/ 322029 h 772801"/>
                  <a:gd name="connsiteX22" fmla="*/ 192191 w 627094"/>
                  <a:gd name="connsiteY22" fmla="*/ 395604 h 772801"/>
                  <a:gd name="connsiteX23" fmla="*/ 192189 w 627094"/>
                  <a:gd name="connsiteY23" fmla="*/ 100278 h 772801"/>
                  <a:gd name="connsiteX24" fmla="*/ 242711 w 627094"/>
                  <a:gd name="connsiteY24" fmla="*/ 49757 h 772801"/>
                  <a:gd name="connsiteX25" fmla="*/ 293233 w 627094"/>
                  <a:gd name="connsiteY25" fmla="*/ 100279 h 772801"/>
                  <a:gd name="connsiteX26" fmla="*/ 293233 w 627094"/>
                  <a:gd name="connsiteY26" fmla="*/ 313913 h 772801"/>
                  <a:gd name="connsiteX27" fmla="*/ 305040 w 627094"/>
                  <a:gd name="connsiteY27" fmla="*/ 306350 h 772801"/>
                  <a:gd name="connsiteX28" fmla="*/ 310934 w 627094"/>
                  <a:gd name="connsiteY28" fmla="*/ 304362 h 772801"/>
                  <a:gd name="connsiteX29" fmla="*/ 310934 w 627094"/>
                  <a:gd name="connsiteY29" fmla="*/ 50522 h 772801"/>
                  <a:gd name="connsiteX30" fmla="*/ 341791 w 627094"/>
                  <a:gd name="connsiteY30" fmla="*/ 3971 h 772801"/>
                  <a:gd name="connsiteX31" fmla="*/ 361456 w 627094"/>
                  <a:gd name="connsiteY31" fmla="*/ 0 h 772801"/>
                  <a:gd name="connsiteX0" fmla="*/ 330949 w 596587"/>
                  <a:gd name="connsiteY0" fmla="*/ 0 h 772801"/>
                  <a:gd name="connsiteX1" fmla="*/ 381472 w 596587"/>
                  <a:gd name="connsiteY1" fmla="*/ 50522 h 772801"/>
                  <a:gd name="connsiteX2" fmla="*/ 381472 w 596587"/>
                  <a:gd name="connsiteY2" fmla="*/ 286122 h 772801"/>
                  <a:gd name="connsiteX3" fmla="*/ 399911 w 596587"/>
                  <a:gd name="connsiteY3" fmla="*/ 289845 h 772801"/>
                  <a:gd name="connsiteX4" fmla="*/ 399911 w 596587"/>
                  <a:gd name="connsiteY4" fmla="*/ 100279 h 772801"/>
                  <a:gd name="connsiteX5" fmla="*/ 450432 w 596587"/>
                  <a:gd name="connsiteY5" fmla="*/ 49757 h 772801"/>
                  <a:gd name="connsiteX6" fmla="*/ 500955 w 596587"/>
                  <a:gd name="connsiteY6" fmla="*/ 100279 h 772801"/>
                  <a:gd name="connsiteX7" fmla="*/ 500955 w 596587"/>
                  <a:gd name="connsiteY7" fmla="*/ 327076 h 772801"/>
                  <a:gd name="connsiteX8" fmla="*/ 514833 w 596587"/>
                  <a:gd name="connsiteY8" fmla="*/ 335496 h 772801"/>
                  <a:gd name="connsiteX9" fmla="*/ 519394 w 596587"/>
                  <a:gd name="connsiteY9" fmla="*/ 340166 h 772801"/>
                  <a:gd name="connsiteX10" fmla="*/ 519393 w 596587"/>
                  <a:gd name="connsiteY10" fmla="*/ 199785 h 772801"/>
                  <a:gd name="connsiteX11" fmla="*/ 556639 w 596587"/>
                  <a:gd name="connsiteY11" fmla="*/ 162539 h 772801"/>
                  <a:gd name="connsiteX12" fmla="*/ 593885 w 596587"/>
                  <a:gd name="connsiteY12" fmla="*/ 199785 h 772801"/>
                  <a:gd name="connsiteX13" fmla="*/ 593885 w 596587"/>
                  <a:gd name="connsiteY13" fmla="*/ 485029 h 772801"/>
                  <a:gd name="connsiteX14" fmla="*/ 596587 w 596587"/>
                  <a:gd name="connsiteY14" fmla="*/ 508852 h 772801"/>
                  <a:gd name="connsiteX15" fmla="*/ 596587 w 596587"/>
                  <a:gd name="connsiteY15" fmla="*/ 548145 h 772801"/>
                  <a:gd name="connsiteX16" fmla="*/ 371931 w 596587"/>
                  <a:gd name="connsiteY16" fmla="*/ 772801 h 772801"/>
                  <a:gd name="connsiteX17" fmla="*/ 213075 w 596587"/>
                  <a:gd name="connsiteY17" fmla="*/ 707001 h 772801"/>
                  <a:gd name="connsiteX18" fmla="*/ 165424 w 596587"/>
                  <a:gd name="connsiteY18" fmla="*/ 636325 h 772801"/>
                  <a:gd name="connsiteX19" fmla="*/ 19045 w 596587"/>
                  <a:gd name="connsiteY19" fmla="*/ 442673 h 772801"/>
                  <a:gd name="connsiteX20" fmla="*/ 23678 w 596587"/>
                  <a:gd name="connsiteY20" fmla="*/ 276077 h 772801"/>
                  <a:gd name="connsiteX21" fmla="*/ 85038 w 596587"/>
                  <a:gd name="connsiteY21" fmla="*/ 322029 h 772801"/>
                  <a:gd name="connsiteX22" fmla="*/ 161684 w 596587"/>
                  <a:gd name="connsiteY22" fmla="*/ 395604 h 772801"/>
                  <a:gd name="connsiteX23" fmla="*/ 161682 w 596587"/>
                  <a:gd name="connsiteY23" fmla="*/ 100278 h 772801"/>
                  <a:gd name="connsiteX24" fmla="*/ 212204 w 596587"/>
                  <a:gd name="connsiteY24" fmla="*/ 49757 h 772801"/>
                  <a:gd name="connsiteX25" fmla="*/ 262726 w 596587"/>
                  <a:gd name="connsiteY25" fmla="*/ 100279 h 772801"/>
                  <a:gd name="connsiteX26" fmla="*/ 262726 w 596587"/>
                  <a:gd name="connsiteY26" fmla="*/ 313913 h 772801"/>
                  <a:gd name="connsiteX27" fmla="*/ 274533 w 596587"/>
                  <a:gd name="connsiteY27" fmla="*/ 306350 h 772801"/>
                  <a:gd name="connsiteX28" fmla="*/ 280427 w 596587"/>
                  <a:gd name="connsiteY28" fmla="*/ 304362 h 772801"/>
                  <a:gd name="connsiteX29" fmla="*/ 280427 w 596587"/>
                  <a:gd name="connsiteY29" fmla="*/ 50522 h 772801"/>
                  <a:gd name="connsiteX30" fmla="*/ 311284 w 596587"/>
                  <a:gd name="connsiteY30" fmla="*/ 3971 h 772801"/>
                  <a:gd name="connsiteX31" fmla="*/ 330949 w 596587"/>
                  <a:gd name="connsiteY31" fmla="*/ 0 h 772801"/>
                  <a:gd name="connsiteX0" fmla="*/ 327210 w 592848"/>
                  <a:gd name="connsiteY0" fmla="*/ 0 h 772801"/>
                  <a:gd name="connsiteX1" fmla="*/ 377733 w 592848"/>
                  <a:gd name="connsiteY1" fmla="*/ 50522 h 772801"/>
                  <a:gd name="connsiteX2" fmla="*/ 377733 w 592848"/>
                  <a:gd name="connsiteY2" fmla="*/ 286122 h 772801"/>
                  <a:gd name="connsiteX3" fmla="*/ 396172 w 592848"/>
                  <a:gd name="connsiteY3" fmla="*/ 289845 h 772801"/>
                  <a:gd name="connsiteX4" fmla="*/ 396172 w 592848"/>
                  <a:gd name="connsiteY4" fmla="*/ 100279 h 772801"/>
                  <a:gd name="connsiteX5" fmla="*/ 446693 w 592848"/>
                  <a:gd name="connsiteY5" fmla="*/ 49757 h 772801"/>
                  <a:gd name="connsiteX6" fmla="*/ 497216 w 592848"/>
                  <a:gd name="connsiteY6" fmla="*/ 100279 h 772801"/>
                  <a:gd name="connsiteX7" fmla="*/ 497216 w 592848"/>
                  <a:gd name="connsiteY7" fmla="*/ 327076 h 772801"/>
                  <a:gd name="connsiteX8" fmla="*/ 511094 w 592848"/>
                  <a:gd name="connsiteY8" fmla="*/ 335496 h 772801"/>
                  <a:gd name="connsiteX9" fmla="*/ 515655 w 592848"/>
                  <a:gd name="connsiteY9" fmla="*/ 340166 h 772801"/>
                  <a:gd name="connsiteX10" fmla="*/ 515654 w 592848"/>
                  <a:gd name="connsiteY10" fmla="*/ 199785 h 772801"/>
                  <a:gd name="connsiteX11" fmla="*/ 552900 w 592848"/>
                  <a:gd name="connsiteY11" fmla="*/ 162539 h 772801"/>
                  <a:gd name="connsiteX12" fmla="*/ 590146 w 592848"/>
                  <a:gd name="connsiteY12" fmla="*/ 199785 h 772801"/>
                  <a:gd name="connsiteX13" fmla="*/ 590146 w 592848"/>
                  <a:gd name="connsiteY13" fmla="*/ 485029 h 772801"/>
                  <a:gd name="connsiteX14" fmla="*/ 592848 w 592848"/>
                  <a:gd name="connsiteY14" fmla="*/ 508852 h 772801"/>
                  <a:gd name="connsiteX15" fmla="*/ 592848 w 592848"/>
                  <a:gd name="connsiteY15" fmla="*/ 548145 h 772801"/>
                  <a:gd name="connsiteX16" fmla="*/ 368192 w 592848"/>
                  <a:gd name="connsiteY16" fmla="*/ 772801 h 772801"/>
                  <a:gd name="connsiteX17" fmla="*/ 209336 w 592848"/>
                  <a:gd name="connsiteY17" fmla="*/ 707001 h 772801"/>
                  <a:gd name="connsiteX18" fmla="*/ 161685 w 592848"/>
                  <a:gd name="connsiteY18" fmla="*/ 636325 h 772801"/>
                  <a:gd name="connsiteX19" fmla="*/ 15306 w 592848"/>
                  <a:gd name="connsiteY19" fmla="*/ 442673 h 772801"/>
                  <a:gd name="connsiteX20" fmla="*/ 19939 w 592848"/>
                  <a:gd name="connsiteY20" fmla="*/ 276077 h 772801"/>
                  <a:gd name="connsiteX21" fmla="*/ 109225 w 592848"/>
                  <a:gd name="connsiteY21" fmla="*/ 305273 h 772801"/>
                  <a:gd name="connsiteX22" fmla="*/ 157945 w 592848"/>
                  <a:gd name="connsiteY22" fmla="*/ 395604 h 772801"/>
                  <a:gd name="connsiteX23" fmla="*/ 157943 w 592848"/>
                  <a:gd name="connsiteY23" fmla="*/ 100278 h 772801"/>
                  <a:gd name="connsiteX24" fmla="*/ 208465 w 592848"/>
                  <a:gd name="connsiteY24" fmla="*/ 49757 h 772801"/>
                  <a:gd name="connsiteX25" fmla="*/ 258987 w 592848"/>
                  <a:gd name="connsiteY25" fmla="*/ 100279 h 772801"/>
                  <a:gd name="connsiteX26" fmla="*/ 258987 w 592848"/>
                  <a:gd name="connsiteY26" fmla="*/ 313913 h 772801"/>
                  <a:gd name="connsiteX27" fmla="*/ 270794 w 592848"/>
                  <a:gd name="connsiteY27" fmla="*/ 306350 h 772801"/>
                  <a:gd name="connsiteX28" fmla="*/ 276688 w 592848"/>
                  <a:gd name="connsiteY28" fmla="*/ 304362 h 772801"/>
                  <a:gd name="connsiteX29" fmla="*/ 276688 w 592848"/>
                  <a:gd name="connsiteY29" fmla="*/ 50522 h 772801"/>
                  <a:gd name="connsiteX30" fmla="*/ 307545 w 592848"/>
                  <a:gd name="connsiteY30" fmla="*/ 3971 h 772801"/>
                  <a:gd name="connsiteX31" fmla="*/ 327210 w 592848"/>
                  <a:gd name="connsiteY31" fmla="*/ 0 h 772801"/>
                  <a:gd name="connsiteX0" fmla="*/ 316972 w 582610"/>
                  <a:gd name="connsiteY0" fmla="*/ 0 h 772801"/>
                  <a:gd name="connsiteX1" fmla="*/ 367495 w 582610"/>
                  <a:gd name="connsiteY1" fmla="*/ 50522 h 772801"/>
                  <a:gd name="connsiteX2" fmla="*/ 367495 w 582610"/>
                  <a:gd name="connsiteY2" fmla="*/ 286122 h 772801"/>
                  <a:gd name="connsiteX3" fmla="*/ 385934 w 582610"/>
                  <a:gd name="connsiteY3" fmla="*/ 289845 h 772801"/>
                  <a:gd name="connsiteX4" fmla="*/ 385934 w 582610"/>
                  <a:gd name="connsiteY4" fmla="*/ 100279 h 772801"/>
                  <a:gd name="connsiteX5" fmla="*/ 436455 w 582610"/>
                  <a:gd name="connsiteY5" fmla="*/ 49757 h 772801"/>
                  <a:gd name="connsiteX6" fmla="*/ 486978 w 582610"/>
                  <a:gd name="connsiteY6" fmla="*/ 100279 h 772801"/>
                  <a:gd name="connsiteX7" fmla="*/ 486978 w 582610"/>
                  <a:gd name="connsiteY7" fmla="*/ 327076 h 772801"/>
                  <a:gd name="connsiteX8" fmla="*/ 500856 w 582610"/>
                  <a:gd name="connsiteY8" fmla="*/ 335496 h 772801"/>
                  <a:gd name="connsiteX9" fmla="*/ 505417 w 582610"/>
                  <a:gd name="connsiteY9" fmla="*/ 340166 h 772801"/>
                  <a:gd name="connsiteX10" fmla="*/ 505416 w 582610"/>
                  <a:gd name="connsiteY10" fmla="*/ 199785 h 772801"/>
                  <a:gd name="connsiteX11" fmla="*/ 542662 w 582610"/>
                  <a:gd name="connsiteY11" fmla="*/ 162539 h 772801"/>
                  <a:gd name="connsiteX12" fmla="*/ 579908 w 582610"/>
                  <a:gd name="connsiteY12" fmla="*/ 199785 h 772801"/>
                  <a:gd name="connsiteX13" fmla="*/ 579908 w 582610"/>
                  <a:gd name="connsiteY13" fmla="*/ 485029 h 772801"/>
                  <a:gd name="connsiteX14" fmla="*/ 582610 w 582610"/>
                  <a:gd name="connsiteY14" fmla="*/ 508852 h 772801"/>
                  <a:gd name="connsiteX15" fmla="*/ 582610 w 582610"/>
                  <a:gd name="connsiteY15" fmla="*/ 548145 h 772801"/>
                  <a:gd name="connsiteX16" fmla="*/ 357954 w 582610"/>
                  <a:gd name="connsiteY16" fmla="*/ 772801 h 772801"/>
                  <a:gd name="connsiteX17" fmla="*/ 199098 w 582610"/>
                  <a:gd name="connsiteY17" fmla="*/ 707001 h 772801"/>
                  <a:gd name="connsiteX18" fmla="*/ 151447 w 582610"/>
                  <a:gd name="connsiteY18" fmla="*/ 636325 h 772801"/>
                  <a:gd name="connsiteX19" fmla="*/ 21824 w 582610"/>
                  <a:gd name="connsiteY19" fmla="*/ 414748 h 772801"/>
                  <a:gd name="connsiteX20" fmla="*/ 9701 w 582610"/>
                  <a:gd name="connsiteY20" fmla="*/ 276077 h 772801"/>
                  <a:gd name="connsiteX21" fmla="*/ 98987 w 582610"/>
                  <a:gd name="connsiteY21" fmla="*/ 305273 h 772801"/>
                  <a:gd name="connsiteX22" fmla="*/ 147707 w 582610"/>
                  <a:gd name="connsiteY22" fmla="*/ 395604 h 772801"/>
                  <a:gd name="connsiteX23" fmla="*/ 147705 w 582610"/>
                  <a:gd name="connsiteY23" fmla="*/ 100278 h 772801"/>
                  <a:gd name="connsiteX24" fmla="*/ 198227 w 582610"/>
                  <a:gd name="connsiteY24" fmla="*/ 49757 h 772801"/>
                  <a:gd name="connsiteX25" fmla="*/ 248749 w 582610"/>
                  <a:gd name="connsiteY25" fmla="*/ 100279 h 772801"/>
                  <a:gd name="connsiteX26" fmla="*/ 248749 w 582610"/>
                  <a:gd name="connsiteY26" fmla="*/ 313913 h 772801"/>
                  <a:gd name="connsiteX27" fmla="*/ 260556 w 582610"/>
                  <a:gd name="connsiteY27" fmla="*/ 306350 h 772801"/>
                  <a:gd name="connsiteX28" fmla="*/ 266450 w 582610"/>
                  <a:gd name="connsiteY28" fmla="*/ 304362 h 772801"/>
                  <a:gd name="connsiteX29" fmla="*/ 266450 w 582610"/>
                  <a:gd name="connsiteY29" fmla="*/ 50522 h 772801"/>
                  <a:gd name="connsiteX30" fmla="*/ 297307 w 582610"/>
                  <a:gd name="connsiteY30" fmla="*/ 3971 h 772801"/>
                  <a:gd name="connsiteX31" fmla="*/ 316972 w 582610"/>
                  <a:gd name="connsiteY31" fmla="*/ 0 h 772801"/>
                  <a:gd name="connsiteX0" fmla="*/ 326503 w 592141"/>
                  <a:gd name="connsiteY0" fmla="*/ 0 h 772801"/>
                  <a:gd name="connsiteX1" fmla="*/ 377026 w 592141"/>
                  <a:gd name="connsiteY1" fmla="*/ 50522 h 772801"/>
                  <a:gd name="connsiteX2" fmla="*/ 377026 w 592141"/>
                  <a:gd name="connsiteY2" fmla="*/ 286122 h 772801"/>
                  <a:gd name="connsiteX3" fmla="*/ 395465 w 592141"/>
                  <a:gd name="connsiteY3" fmla="*/ 289845 h 772801"/>
                  <a:gd name="connsiteX4" fmla="*/ 395465 w 592141"/>
                  <a:gd name="connsiteY4" fmla="*/ 100279 h 772801"/>
                  <a:gd name="connsiteX5" fmla="*/ 445986 w 592141"/>
                  <a:gd name="connsiteY5" fmla="*/ 49757 h 772801"/>
                  <a:gd name="connsiteX6" fmla="*/ 496509 w 592141"/>
                  <a:gd name="connsiteY6" fmla="*/ 100279 h 772801"/>
                  <a:gd name="connsiteX7" fmla="*/ 496509 w 592141"/>
                  <a:gd name="connsiteY7" fmla="*/ 327076 h 772801"/>
                  <a:gd name="connsiteX8" fmla="*/ 510387 w 592141"/>
                  <a:gd name="connsiteY8" fmla="*/ 335496 h 772801"/>
                  <a:gd name="connsiteX9" fmla="*/ 514948 w 592141"/>
                  <a:gd name="connsiteY9" fmla="*/ 340166 h 772801"/>
                  <a:gd name="connsiteX10" fmla="*/ 514947 w 592141"/>
                  <a:gd name="connsiteY10" fmla="*/ 199785 h 772801"/>
                  <a:gd name="connsiteX11" fmla="*/ 552193 w 592141"/>
                  <a:gd name="connsiteY11" fmla="*/ 162539 h 772801"/>
                  <a:gd name="connsiteX12" fmla="*/ 589439 w 592141"/>
                  <a:gd name="connsiteY12" fmla="*/ 199785 h 772801"/>
                  <a:gd name="connsiteX13" fmla="*/ 589439 w 592141"/>
                  <a:gd name="connsiteY13" fmla="*/ 485029 h 772801"/>
                  <a:gd name="connsiteX14" fmla="*/ 592141 w 592141"/>
                  <a:gd name="connsiteY14" fmla="*/ 508852 h 772801"/>
                  <a:gd name="connsiteX15" fmla="*/ 592141 w 592141"/>
                  <a:gd name="connsiteY15" fmla="*/ 548145 h 772801"/>
                  <a:gd name="connsiteX16" fmla="*/ 367485 w 592141"/>
                  <a:gd name="connsiteY16" fmla="*/ 772801 h 772801"/>
                  <a:gd name="connsiteX17" fmla="*/ 208629 w 592141"/>
                  <a:gd name="connsiteY17" fmla="*/ 707001 h 772801"/>
                  <a:gd name="connsiteX18" fmla="*/ 160978 w 592141"/>
                  <a:gd name="connsiteY18" fmla="*/ 636325 h 772801"/>
                  <a:gd name="connsiteX19" fmla="*/ 31355 w 592141"/>
                  <a:gd name="connsiteY19" fmla="*/ 414748 h 772801"/>
                  <a:gd name="connsiteX20" fmla="*/ 19232 w 592141"/>
                  <a:gd name="connsiteY20" fmla="*/ 276077 h 772801"/>
                  <a:gd name="connsiteX21" fmla="*/ 108518 w 592141"/>
                  <a:gd name="connsiteY21" fmla="*/ 305273 h 772801"/>
                  <a:gd name="connsiteX22" fmla="*/ 157238 w 592141"/>
                  <a:gd name="connsiteY22" fmla="*/ 395604 h 772801"/>
                  <a:gd name="connsiteX23" fmla="*/ 157236 w 592141"/>
                  <a:gd name="connsiteY23" fmla="*/ 100278 h 772801"/>
                  <a:gd name="connsiteX24" fmla="*/ 207758 w 592141"/>
                  <a:gd name="connsiteY24" fmla="*/ 49757 h 772801"/>
                  <a:gd name="connsiteX25" fmla="*/ 258280 w 592141"/>
                  <a:gd name="connsiteY25" fmla="*/ 100279 h 772801"/>
                  <a:gd name="connsiteX26" fmla="*/ 258280 w 592141"/>
                  <a:gd name="connsiteY26" fmla="*/ 313913 h 772801"/>
                  <a:gd name="connsiteX27" fmla="*/ 270087 w 592141"/>
                  <a:gd name="connsiteY27" fmla="*/ 306350 h 772801"/>
                  <a:gd name="connsiteX28" fmla="*/ 275981 w 592141"/>
                  <a:gd name="connsiteY28" fmla="*/ 304362 h 772801"/>
                  <a:gd name="connsiteX29" fmla="*/ 275981 w 592141"/>
                  <a:gd name="connsiteY29" fmla="*/ 50522 h 772801"/>
                  <a:gd name="connsiteX30" fmla="*/ 306838 w 592141"/>
                  <a:gd name="connsiteY30" fmla="*/ 3971 h 772801"/>
                  <a:gd name="connsiteX31" fmla="*/ 326503 w 592141"/>
                  <a:gd name="connsiteY31" fmla="*/ 0 h 772801"/>
                  <a:gd name="connsiteX0" fmla="*/ 331393 w 597031"/>
                  <a:gd name="connsiteY0" fmla="*/ 0 h 772801"/>
                  <a:gd name="connsiteX1" fmla="*/ 381916 w 597031"/>
                  <a:gd name="connsiteY1" fmla="*/ 50522 h 772801"/>
                  <a:gd name="connsiteX2" fmla="*/ 381916 w 597031"/>
                  <a:gd name="connsiteY2" fmla="*/ 286122 h 772801"/>
                  <a:gd name="connsiteX3" fmla="*/ 400355 w 597031"/>
                  <a:gd name="connsiteY3" fmla="*/ 289845 h 772801"/>
                  <a:gd name="connsiteX4" fmla="*/ 400355 w 597031"/>
                  <a:gd name="connsiteY4" fmla="*/ 100279 h 772801"/>
                  <a:gd name="connsiteX5" fmla="*/ 450876 w 597031"/>
                  <a:gd name="connsiteY5" fmla="*/ 49757 h 772801"/>
                  <a:gd name="connsiteX6" fmla="*/ 501399 w 597031"/>
                  <a:gd name="connsiteY6" fmla="*/ 100279 h 772801"/>
                  <a:gd name="connsiteX7" fmla="*/ 501399 w 597031"/>
                  <a:gd name="connsiteY7" fmla="*/ 327076 h 772801"/>
                  <a:gd name="connsiteX8" fmla="*/ 515277 w 597031"/>
                  <a:gd name="connsiteY8" fmla="*/ 335496 h 772801"/>
                  <a:gd name="connsiteX9" fmla="*/ 519838 w 597031"/>
                  <a:gd name="connsiteY9" fmla="*/ 340166 h 772801"/>
                  <a:gd name="connsiteX10" fmla="*/ 519837 w 597031"/>
                  <a:gd name="connsiteY10" fmla="*/ 199785 h 772801"/>
                  <a:gd name="connsiteX11" fmla="*/ 557083 w 597031"/>
                  <a:gd name="connsiteY11" fmla="*/ 162539 h 772801"/>
                  <a:gd name="connsiteX12" fmla="*/ 594329 w 597031"/>
                  <a:gd name="connsiteY12" fmla="*/ 199785 h 772801"/>
                  <a:gd name="connsiteX13" fmla="*/ 594329 w 597031"/>
                  <a:gd name="connsiteY13" fmla="*/ 485029 h 772801"/>
                  <a:gd name="connsiteX14" fmla="*/ 597031 w 597031"/>
                  <a:gd name="connsiteY14" fmla="*/ 508852 h 772801"/>
                  <a:gd name="connsiteX15" fmla="*/ 597031 w 597031"/>
                  <a:gd name="connsiteY15" fmla="*/ 548145 h 772801"/>
                  <a:gd name="connsiteX16" fmla="*/ 372375 w 597031"/>
                  <a:gd name="connsiteY16" fmla="*/ 772801 h 772801"/>
                  <a:gd name="connsiteX17" fmla="*/ 213519 w 597031"/>
                  <a:gd name="connsiteY17" fmla="*/ 707001 h 772801"/>
                  <a:gd name="connsiteX18" fmla="*/ 165868 w 597031"/>
                  <a:gd name="connsiteY18" fmla="*/ 636325 h 772801"/>
                  <a:gd name="connsiteX19" fmla="*/ 36245 w 597031"/>
                  <a:gd name="connsiteY19" fmla="*/ 414748 h 772801"/>
                  <a:gd name="connsiteX20" fmla="*/ 24122 w 597031"/>
                  <a:gd name="connsiteY20" fmla="*/ 276077 h 772801"/>
                  <a:gd name="connsiteX21" fmla="*/ 113408 w 597031"/>
                  <a:gd name="connsiteY21" fmla="*/ 305273 h 772801"/>
                  <a:gd name="connsiteX22" fmla="*/ 162128 w 597031"/>
                  <a:gd name="connsiteY22" fmla="*/ 395604 h 772801"/>
                  <a:gd name="connsiteX23" fmla="*/ 162126 w 597031"/>
                  <a:gd name="connsiteY23" fmla="*/ 100278 h 772801"/>
                  <a:gd name="connsiteX24" fmla="*/ 212648 w 597031"/>
                  <a:gd name="connsiteY24" fmla="*/ 49757 h 772801"/>
                  <a:gd name="connsiteX25" fmla="*/ 263170 w 597031"/>
                  <a:gd name="connsiteY25" fmla="*/ 100279 h 772801"/>
                  <a:gd name="connsiteX26" fmla="*/ 263170 w 597031"/>
                  <a:gd name="connsiteY26" fmla="*/ 313913 h 772801"/>
                  <a:gd name="connsiteX27" fmla="*/ 274977 w 597031"/>
                  <a:gd name="connsiteY27" fmla="*/ 306350 h 772801"/>
                  <a:gd name="connsiteX28" fmla="*/ 280871 w 597031"/>
                  <a:gd name="connsiteY28" fmla="*/ 304362 h 772801"/>
                  <a:gd name="connsiteX29" fmla="*/ 280871 w 597031"/>
                  <a:gd name="connsiteY29" fmla="*/ 50522 h 772801"/>
                  <a:gd name="connsiteX30" fmla="*/ 311728 w 597031"/>
                  <a:gd name="connsiteY30" fmla="*/ 3971 h 772801"/>
                  <a:gd name="connsiteX31" fmla="*/ 331393 w 597031"/>
                  <a:gd name="connsiteY31" fmla="*/ 0 h 772801"/>
                  <a:gd name="connsiteX0" fmla="*/ 327699 w 593337"/>
                  <a:gd name="connsiteY0" fmla="*/ 0 h 772801"/>
                  <a:gd name="connsiteX1" fmla="*/ 378222 w 593337"/>
                  <a:gd name="connsiteY1" fmla="*/ 50522 h 772801"/>
                  <a:gd name="connsiteX2" fmla="*/ 378222 w 593337"/>
                  <a:gd name="connsiteY2" fmla="*/ 286122 h 772801"/>
                  <a:gd name="connsiteX3" fmla="*/ 396661 w 593337"/>
                  <a:gd name="connsiteY3" fmla="*/ 289845 h 772801"/>
                  <a:gd name="connsiteX4" fmla="*/ 396661 w 593337"/>
                  <a:gd name="connsiteY4" fmla="*/ 100279 h 772801"/>
                  <a:gd name="connsiteX5" fmla="*/ 447182 w 593337"/>
                  <a:gd name="connsiteY5" fmla="*/ 49757 h 772801"/>
                  <a:gd name="connsiteX6" fmla="*/ 497705 w 593337"/>
                  <a:gd name="connsiteY6" fmla="*/ 100279 h 772801"/>
                  <a:gd name="connsiteX7" fmla="*/ 497705 w 593337"/>
                  <a:gd name="connsiteY7" fmla="*/ 327076 h 772801"/>
                  <a:gd name="connsiteX8" fmla="*/ 511583 w 593337"/>
                  <a:gd name="connsiteY8" fmla="*/ 335496 h 772801"/>
                  <a:gd name="connsiteX9" fmla="*/ 516144 w 593337"/>
                  <a:gd name="connsiteY9" fmla="*/ 340166 h 772801"/>
                  <a:gd name="connsiteX10" fmla="*/ 516143 w 593337"/>
                  <a:gd name="connsiteY10" fmla="*/ 199785 h 772801"/>
                  <a:gd name="connsiteX11" fmla="*/ 553389 w 593337"/>
                  <a:gd name="connsiteY11" fmla="*/ 162539 h 772801"/>
                  <a:gd name="connsiteX12" fmla="*/ 590635 w 593337"/>
                  <a:gd name="connsiteY12" fmla="*/ 199785 h 772801"/>
                  <a:gd name="connsiteX13" fmla="*/ 590635 w 593337"/>
                  <a:gd name="connsiteY13" fmla="*/ 485029 h 772801"/>
                  <a:gd name="connsiteX14" fmla="*/ 593337 w 593337"/>
                  <a:gd name="connsiteY14" fmla="*/ 508852 h 772801"/>
                  <a:gd name="connsiteX15" fmla="*/ 593337 w 593337"/>
                  <a:gd name="connsiteY15" fmla="*/ 548145 h 772801"/>
                  <a:gd name="connsiteX16" fmla="*/ 368681 w 593337"/>
                  <a:gd name="connsiteY16" fmla="*/ 772801 h 772801"/>
                  <a:gd name="connsiteX17" fmla="*/ 209825 w 593337"/>
                  <a:gd name="connsiteY17" fmla="*/ 707001 h 772801"/>
                  <a:gd name="connsiteX18" fmla="*/ 162174 w 593337"/>
                  <a:gd name="connsiteY18" fmla="*/ 636325 h 772801"/>
                  <a:gd name="connsiteX19" fmla="*/ 32551 w 593337"/>
                  <a:gd name="connsiteY19" fmla="*/ 414748 h 772801"/>
                  <a:gd name="connsiteX20" fmla="*/ 26016 w 593337"/>
                  <a:gd name="connsiteY20" fmla="*/ 267699 h 772801"/>
                  <a:gd name="connsiteX21" fmla="*/ 109714 w 593337"/>
                  <a:gd name="connsiteY21" fmla="*/ 305273 h 772801"/>
                  <a:gd name="connsiteX22" fmla="*/ 158434 w 593337"/>
                  <a:gd name="connsiteY22" fmla="*/ 395604 h 772801"/>
                  <a:gd name="connsiteX23" fmla="*/ 158432 w 593337"/>
                  <a:gd name="connsiteY23" fmla="*/ 100278 h 772801"/>
                  <a:gd name="connsiteX24" fmla="*/ 208954 w 593337"/>
                  <a:gd name="connsiteY24" fmla="*/ 49757 h 772801"/>
                  <a:gd name="connsiteX25" fmla="*/ 259476 w 593337"/>
                  <a:gd name="connsiteY25" fmla="*/ 100279 h 772801"/>
                  <a:gd name="connsiteX26" fmla="*/ 259476 w 593337"/>
                  <a:gd name="connsiteY26" fmla="*/ 313913 h 772801"/>
                  <a:gd name="connsiteX27" fmla="*/ 271283 w 593337"/>
                  <a:gd name="connsiteY27" fmla="*/ 306350 h 772801"/>
                  <a:gd name="connsiteX28" fmla="*/ 277177 w 593337"/>
                  <a:gd name="connsiteY28" fmla="*/ 304362 h 772801"/>
                  <a:gd name="connsiteX29" fmla="*/ 277177 w 593337"/>
                  <a:gd name="connsiteY29" fmla="*/ 50522 h 772801"/>
                  <a:gd name="connsiteX30" fmla="*/ 308034 w 593337"/>
                  <a:gd name="connsiteY30" fmla="*/ 3971 h 772801"/>
                  <a:gd name="connsiteX31" fmla="*/ 327699 w 593337"/>
                  <a:gd name="connsiteY31" fmla="*/ 0 h 772801"/>
                  <a:gd name="connsiteX0" fmla="*/ 330105 w 595743"/>
                  <a:gd name="connsiteY0" fmla="*/ 0 h 772801"/>
                  <a:gd name="connsiteX1" fmla="*/ 380628 w 595743"/>
                  <a:gd name="connsiteY1" fmla="*/ 50522 h 772801"/>
                  <a:gd name="connsiteX2" fmla="*/ 380628 w 595743"/>
                  <a:gd name="connsiteY2" fmla="*/ 286122 h 772801"/>
                  <a:gd name="connsiteX3" fmla="*/ 399067 w 595743"/>
                  <a:gd name="connsiteY3" fmla="*/ 289845 h 772801"/>
                  <a:gd name="connsiteX4" fmla="*/ 399067 w 595743"/>
                  <a:gd name="connsiteY4" fmla="*/ 100279 h 772801"/>
                  <a:gd name="connsiteX5" fmla="*/ 449588 w 595743"/>
                  <a:gd name="connsiteY5" fmla="*/ 49757 h 772801"/>
                  <a:gd name="connsiteX6" fmla="*/ 500111 w 595743"/>
                  <a:gd name="connsiteY6" fmla="*/ 100279 h 772801"/>
                  <a:gd name="connsiteX7" fmla="*/ 500111 w 595743"/>
                  <a:gd name="connsiteY7" fmla="*/ 327076 h 772801"/>
                  <a:gd name="connsiteX8" fmla="*/ 513989 w 595743"/>
                  <a:gd name="connsiteY8" fmla="*/ 335496 h 772801"/>
                  <a:gd name="connsiteX9" fmla="*/ 518550 w 595743"/>
                  <a:gd name="connsiteY9" fmla="*/ 340166 h 772801"/>
                  <a:gd name="connsiteX10" fmla="*/ 518549 w 595743"/>
                  <a:gd name="connsiteY10" fmla="*/ 199785 h 772801"/>
                  <a:gd name="connsiteX11" fmla="*/ 555795 w 595743"/>
                  <a:gd name="connsiteY11" fmla="*/ 162539 h 772801"/>
                  <a:gd name="connsiteX12" fmla="*/ 593041 w 595743"/>
                  <a:gd name="connsiteY12" fmla="*/ 199785 h 772801"/>
                  <a:gd name="connsiteX13" fmla="*/ 593041 w 595743"/>
                  <a:gd name="connsiteY13" fmla="*/ 485029 h 772801"/>
                  <a:gd name="connsiteX14" fmla="*/ 595743 w 595743"/>
                  <a:gd name="connsiteY14" fmla="*/ 508852 h 772801"/>
                  <a:gd name="connsiteX15" fmla="*/ 595743 w 595743"/>
                  <a:gd name="connsiteY15" fmla="*/ 548145 h 772801"/>
                  <a:gd name="connsiteX16" fmla="*/ 371087 w 595743"/>
                  <a:gd name="connsiteY16" fmla="*/ 772801 h 772801"/>
                  <a:gd name="connsiteX17" fmla="*/ 212231 w 595743"/>
                  <a:gd name="connsiteY17" fmla="*/ 707001 h 772801"/>
                  <a:gd name="connsiteX18" fmla="*/ 164580 w 595743"/>
                  <a:gd name="connsiteY18" fmla="*/ 636325 h 772801"/>
                  <a:gd name="connsiteX19" fmla="*/ 34957 w 595743"/>
                  <a:gd name="connsiteY19" fmla="*/ 414748 h 772801"/>
                  <a:gd name="connsiteX20" fmla="*/ 28422 w 595743"/>
                  <a:gd name="connsiteY20" fmla="*/ 267699 h 772801"/>
                  <a:gd name="connsiteX21" fmla="*/ 112120 w 595743"/>
                  <a:gd name="connsiteY21" fmla="*/ 305273 h 772801"/>
                  <a:gd name="connsiteX22" fmla="*/ 160840 w 595743"/>
                  <a:gd name="connsiteY22" fmla="*/ 395604 h 772801"/>
                  <a:gd name="connsiteX23" fmla="*/ 160838 w 595743"/>
                  <a:gd name="connsiteY23" fmla="*/ 100278 h 772801"/>
                  <a:gd name="connsiteX24" fmla="*/ 211360 w 595743"/>
                  <a:gd name="connsiteY24" fmla="*/ 49757 h 772801"/>
                  <a:gd name="connsiteX25" fmla="*/ 261882 w 595743"/>
                  <a:gd name="connsiteY25" fmla="*/ 100279 h 772801"/>
                  <a:gd name="connsiteX26" fmla="*/ 261882 w 595743"/>
                  <a:gd name="connsiteY26" fmla="*/ 313913 h 772801"/>
                  <a:gd name="connsiteX27" fmla="*/ 273689 w 595743"/>
                  <a:gd name="connsiteY27" fmla="*/ 306350 h 772801"/>
                  <a:gd name="connsiteX28" fmla="*/ 279583 w 595743"/>
                  <a:gd name="connsiteY28" fmla="*/ 304362 h 772801"/>
                  <a:gd name="connsiteX29" fmla="*/ 279583 w 595743"/>
                  <a:gd name="connsiteY29" fmla="*/ 50522 h 772801"/>
                  <a:gd name="connsiteX30" fmla="*/ 310440 w 595743"/>
                  <a:gd name="connsiteY30" fmla="*/ 3971 h 772801"/>
                  <a:gd name="connsiteX31" fmla="*/ 330105 w 595743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3 w 603416"/>
                  <a:gd name="connsiteY9" fmla="*/ 340166 h 772801"/>
                  <a:gd name="connsiteX10" fmla="*/ 526222 w 603416"/>
                  <a:gd name="connsiteY10" fmla="*/ 199785 h 772801"/>
                  <a:gd name="connsiteX11" fmla="*/ 563468 w 603416"/>
                  <a:gd name="connsiteY11" fmla="*/ 162539 h 772801"/>
                  <a:gd name="connsiteX12" fmla="*/ 600714 w 603416"/>
                  <a:gd name="connsiteY12" fmla="*/ 199785 h 772801"/>
                  <a:gd name="connsiteX13" fmla="*/ 600714 w 603416"/>
                  <a:gd name="connsiteY13" fmla="*/ 485029 h 772801"/>
                  <a:gd name="connsiteX14" fmla="*/ 603416 w 603416"/>
                  <a:gd name="connsiteY14" fmla="*/ 508852 h 772801"/>
                  <a:gd name="connsiteX15" fmla="*/ 603416 w 603416"/>
                  <a:gd name="connsiteY15" fmla="*/ 548145 h 772801"/>
                  <a:gd name="connsiteX16" fmla="*/ 378760 w 603416"/>
                  <a:gd name="connsiteY16" fmla="*/ 772801 h 772801"/>
                  <a:gd name="connsiteX17" fmla="*/ 219904 w 603416"/>
                  <a:gd name="connsiteY17" fmla="*/ 707001 h 772801"/>
                  <a:gd name="connsiteX18" fmla="*/ 172253 w 603416"/>
                  <a:gd name="connsiteY18" fmla="*/ 636325 h 772801"/>
                  <a:gd name="connsiteX19" fmla="*/ 42630 w 603416"/>
                  <a:gd name="connsiteY19" fmla="*/ 414748 h 772801"/>
                  <a:gd name="connsiteX20" fmla="*/ 24927 w 603416"/>
                  <a:gd name="connsiteY20" fmla="*/ 267698 h 772801"/>
                  <a:gd name="connsiteX21" fmla="*/ 119793 w 603416"/>
                  <a:gd name="connsiteY21" fmla="*/ 305273 h 772801"/>
                  <a:gd name="connsiteX22" fmla="*/ 168513 w 603416"/>
                  <a:gd name="connsiteY22" fmla="*/ 395604 h 772801"/>
                  <a:gd name="connsiteX23" fmla="*/ 168511 w 603416"/>
                  <a:gd name="connsiteY23" fmla="*/ 100278 h 772801"/>
                  <a:gd name="connsiteX24" fmla="*/ 219033 w 603416"/>
                  <a:gd name="connsiteY24" fmla="*/ 49757 h 772801"/>
                  <a:gd name="connsiteX25" fmla="*/ 269555 w 603416"/>
                  <a:gd name="connsiteY25" fmla="*/ 100279 h 772801"/>
                  <a:gd name="connsiteX26" fmla="*/ 269555 w 603416"/>
                  <a:gd name="connsiteY26" fmla="*/ 313913 h 772801"/>
                  <a:gd name="connsiteX27" fmla="*/ 281362 w 603416"/>
                  <a:gd name="connsiteY27" fmla="*/ 306350 h 772801"/>
                  <a:gd name="connsiteX28" fmla="*/ 287256 w 603416"/>
                  <a:gd name="connsiteY28" fmla="*/ 304362 h 772801"/>
                  <a:gd name="connsiteX29" fmla="*/ 287256 w 603416"/>
                  <a:gd name="connsiteY29" fmla="*/ 50522 h 772801"/>
                  <a:gd name="connsiteX30" fmla="*/ 318113 w 603416"/>
                  <a:gd name="connsiteY30" fmla="*/ 3971 h 772801"/>
                  <a:gd name="connsiteX31" fmla="*/ 337778 w 603416"/>
                  <a:gd name="connsiteY31" fmla="*/ 0 h 772801"/>
                  <a:gd name="connsiteX0" fmla="*/ 337778 w 603416"/>
                  <a:gd name="connsiteY0" fmla="*/ 0 h 772801"/>
                  <a:gd name="connsiteX1" fmla="*/ 388301 w 603416"/>
                  <a:gd name="connsiteY1" fmla="*/ 50522 h 772801"/>
                  <a:gd name="connsiteX2" fmla="*/ 388301 w 603416"/>
                  <a:gd name="connsiteY2" fmla="*/ 286122 h 772801"/>
                  <a:gd name="connsiteX3" fmla="*/ 406740 w 603416"/>
                  <a:gd name="connsiteY3" fmla="*/ 289845 h 772801"/>
                  <a:gd name="connsiteX4" fmla="*/ 406740 w 603416"/>
                  <a:gd name="connsiteY4" fmla="*/ 100279 h 772801"/>
                  <a:gd name="connsiteX5" fmla="*/ 457261 w 603416"/>
                  <a:gd name="connsiteY5" fmla="*/ 49757 h 772801"/>
                  <a:gd name="connsiteX6" fmla="*/ 507784 w 603416"/>
                  <a:gd name="connsiteY6" fmla="*/ 100279 h 772801"/>
                  <a:gd name="connsiteX7" fmla="*/ 507784 w 603416"/>
                  <a:gd name="connsiteY7" fmla="*/ 327076 h 772801"/>
                  <a:gd name="connsiteX8" fmla="*/ 521662 w 603416"/>
                  <a:gd name="connsiteY8" fmla="*/ 335496 h 772801"/>
                  <a:gd name="connsiteX9" fmla="*/ 526222 w 603416"/>
                  <a:gd name="connsiteY9" fmla="*/ 199785 h 772801"/>
                  <a:gd name="connsiteX10" fmla="*/ 563468 w 603416"/>
                  <a:gd name="connsiteY10" fmla="*/ 162539 h 772801"/>
                  <a:gd name="connsiteX11" fmla="*/ 600714 w 603416"/>
                  <a:gd name="connsiteY11" fmla="*/ 199785 h 772801"/>
                  <a:gd name="connsiteX12" fmla="*/ 600714 w 603416"/>
                  <a:gd name="connsiteY12" fmla="*/ 485029 h 772801"/>
                  <a:gd name="connsiteX13" fmla="*/ 603416 w 603416"/>
                  <a:gd name="connsiteY13" fmla="*/ 508852 h 772801"/>
                  <a:gd name="connsiteX14" fmla="*/ 603416 w 603416"/>
                  <a:gd name="connsiteY14" fmla="*/ 548145 h 772801"/>
                  <a:gd name="connsiteX15" fmla="*/ 378760 w 603416"/>
                  <a:gd name="connsiteY15" fmla="*/ 772801 h 772801"/>
                  <a:gd name="connsiteX16" fmla="*/ 219904 w 603416"/>
                  <a:gd name="connsiteY16" fmla="*/ 707001 h 772801"/>
                  <a:gd name="connsiteX17" fmla="*/ 172253 w 603416"/>
                  <a:gd name="connsiteY17" fmla="*/ 636325 h 772801"/>
                  <a:gd name="connsiteX18" fmla="*/ 42630 w 603416"/>
                  <a:gd name="connsiteY18" fmla="*/ 414748 h 772801"/>
                  <a:gd name="connsiteX19" fmla="*/ 24927 w 603416"/>
                  <a:gd name="connsiteY19" fmla="*/ 267698 h 772801"/>
                  <a:gd name="connsiteX20" fmla="*/ 119793 w 603416"/>
                  <a:gd name="connsiteY20" fmla="*/ 305273 h 772801"/>
                  <a:gd name="connsiteX21" fmla="*/ 168513 w 603416"/>
                  <a:gd name="connsiteY21" fmla="*/ 395604 h 772801"/>
                  <a:gd name="connsiteX22" fmla="*/ 168511 w 603416"/>
                  <a:gd name="connsiteY22" fmla="*/ 100278 h 772801"/>
                  <a:gd name="connsiteX23" fmla="*/ 219033 w 603416"/>
                  <a:gd name="connsiteY23" fmla="*/ 49757 h 772801"/>
                  <a:gd name="connsiteX24" fmla="*/ 269555 w 603416"/>
                  <a:gd name="connsiteY24" fmla="*/ 100279 h 772801"/>
                  <a:gd name="connsiteX25" fmla="*/ 269555 w 603416"/>
                  <a:gd name="connsiteY25" fmla="*/ 313913 h 772801"/>
                  <a:gd name="connsiteX26" fmla="*/ 281362 w 603416"/>
                  <a:gd name="connsiteY26" fmla="*/ 306350 h 772801"/>
                  <a:gd name="connsiteX27" fmla="*/ 287256 w 603416"/>
                  <a:gd name="connsiteY27" fmla="*/ 304362 h 772801"/>
                  <a:gd name="connsiteX28" fmla="*/ 287256 w 603416"/>
                  <a:gd name="connsiteY28" fmla="*/ 50522 h 772801"/>
                  <a:gd name="connsiteX29" fmla="*/ 318113 w 603416"/>
                  <a:gd name="connsiteY29" fmla="*/ 3971 h 772801"/>
                  <a:gd name="connsiteX30" fmla="*/ 337778 w 603416"/>
                  <a:gd name="connsiteY30" fmla="*/ 0 h 772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3416" h="772801">
                    <a:moveTo>
                      <a:pt x="337778" y="0"/>
                    </a:moveTo>
                    <a:cubicBezTo>
                      <a:pt x="365681" y="0"/>
                      <a:pt x="388300" y="22619"/>
                      <a:pt x="388301" y="50522"/>
                    </a:cubicBezTo>
                    <a:lnTo>
                      <a:pt x="388301" y="286122"/>
                    </a:lnTo>
                    <a:lnTo>
                      <a:pt x="406740" y="289845"/>
                    </a:lnTo>
                    <a:lnTo>
                      <a:pt x="406740" y="100279"/>
                    </a:lnTo>
                    <a:cubicBezTo>
                      <a:pt x="406739" y="72375"/>
                      <a:pt x="429359" y="49757"/>
                      <a:pt x="457261" y="49757"/>
                    </a:cubicBezTo>
                    <a:cubicBezTo>
                      <a:pt x="485165" y="49757"/>
                      <a:pt x="507783" y="72376"/>
                      <a:pt x="507784" y="100279"/>
                    </a:cubicBezTo>
                    <a:lnTo>
                      <a:pt x="507784" y="327076"/>
                    </a:lnTo>
                    <a:lnTo>
                      <a:pt x="521662" y="335496"/>
                    </a:lnTo>
                    <a:lnTo>
                      <a:pt x="526222" y="199785"/>
                    </a:lnTo>
                    <a:cubicBezTo>
                      <a:pt x="526222" y="179215"/>
                      <a:pt x="542898" y="162539"/>
                      <a:pt x="563468" y="162539"/>
                    </a:cubicBezTo>
                    <a:cubicBezTo>
                      <a:pt x="584038" y="162539"/>
                      <a:pt x="600714" y="179215"/>
                      <a:pt x="600714" y="199785"/>
                    </a:cubicBezTo>
                    <a:lnTo>
                      <a:pt x="600714" y="485029"/>
                    </a:lnTo>
                    <a:lnTo>
                      <a:pt x="603416" y="508852"/>
                    </a:lnTo>
                    <a:lnTo>
                      <a:pt x="603416" y="548145"/>
                    </a:lnTo>
                    <a:cubicBezTo>
                      <a:pt x="603416" y="672219"/>
                      <a:pt x="502834" y="772801"/>
                      <a:pt x="378760" y="772801"/>
                    </a:cubicBezTo>
                    <a:cubicBezTo>
                      <a:pt x="316724" y="772801"/>
                      <a:pt x="260559" y="747656"/>
                      <a:pt x="219904" y="707001"/>
                    </a:cubicBezTo>
                    <a:lnTo>
                      <a:pt x="172253" y="636325"/>
                    </a:lnTo>
                    <a:lnTo>
                      <a:pt x="42630" y="414748"/>
                    </a:lnTo>
                    <a:cubicBezTo>
                      <a:pt x="13886" y="361688"/>
                      <a:pt x="-27028" y="294322"/>
                      <a:pt x="24927" y="267698"/>
                    </a:cubicBezTo>
                    <a:cubicBezTo>
                      <a:pt x="76882" y="241074"/>
                      <a:pt x="97121" y="292183"/>
                      <a:pt x="119793" y="305273"/>
                    </a:cubicBezTo>
                    <a:lnTo>
                      <a:pt x="168513" y="395604"/>
                    </a:lnTo>
                    <a:cubicBezTo>
                      <a:pt x="168513" y="283199"/>
                      <a:pt x="168511" y="212683"/>
                      <a:pt x="168511" y="100278"/>
                    </a:cubicBezTo>
                    <a:cubicBezTo>
                      <a:pt x="168511" y="72376"/>
                      <a:pt x="191130" y="49757"/>
                      <a:pt x="219033" y="49757"/>
                    </a:cubicBezTo>
                    <a:cubicBezTo>
                      <a:pt x="246935" y="49757"/>
                      <a:pt x="269554" y="72376"/>
                      <a:pt x="269555" y="100279"/>
                    </a:cubicBezTo>
                    <a:lnTo>
                      <a:pt x="269555" y="313913"/>
                    </a:lnTo>
                    <a:lnTo>
                      <a:pt x="281362" y="306350"/>
                    </a:lnTo>
                    <a:lnTo>
                      <a:pt x="287256" y="304362"/>
                    </a:lnTo>
                    <a:lnTo>
                      <a:pt x="287256" y="50522"/>
                    </a:lnTo>
                    <a:cubicBezTo>
                      <a:pt x="287257" y="29595"/>
                      <a:pt x="299980" y="11640"/>
                      <a:pt x="318113" y="3971"/>
                    </a:cubicBezTo>
                    <a:cubicBezTo>
                      <a:pt x="324158" y="1413"/>
                      <a:pt x="330803" y="-1"/>
                      <a:pt x="33777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84FDA598-BF95-4337-B9E7-3A555F0BEC99}"/>
                  </a:ext>
                </a:extLst>
              </p:cNvPr>
              <p:cNvSpPr/>
              <p:nvPr/>
            </p:nvSpPr>
            <p:spPr>
              <a:xfrm rot="10800000">
                <a:off x="14560" y="2818342"/>
                <a:ext cx="410889" cy="560203"/>
              </a:xfrm>
              <a:custGeom>
                <a:avLst/>
                <a:gdLst>
                  <a:gd name="connsiteX0" fmla="*/ 445942 w 445942"/>
                  <a:gd name="connsiteY0" fmla="*/ 552722 h 552722"/>
                  <a:gd name="connsiteX1" fmla="*/ 274492 w 445942"/>
                  <a:gd name="connsiteY1" fmla="*/ 552722 h 552722"/>
                  <a:gd name="connsiteX2" fmla="*/ 274492 w 445942"/>
                  <a:gd name="connsiteY2" fmla="*/ 395726 h 552722"/>
                  <a:gd name="connsiteX3" fmla="*/ 0 w 445942"/>
                  <a:gd name="connsiteY3" fmla="*/ 121234 h 552722"/>
                  <a:gd name="connsiteX4" fmla="*/ 121233 w 445942"/>
                  <a:gd name="connsiteY4" fmla="*/ 0 h 552722"/>
                  <a:gd name="connsiteX5" fmla="*/ 416950 w 445942"/>
                  <a:gd name="connsiteY5" fmla="*/ 295717 h 552722"/>
                  <a:gd name="connsiteX6" fmla="*/ 435781 w 445942"/>
                  <a:gd name="connsiteY6" fmla="*/ 324075 h 552722"/>
                  <a:gd name="connsiteX7" fmla="*/ 438006 w 445942"/>
                  <a:gd name="connsiteY7" fmla="*/ 335511 h 552722"/>
                  <a:gd name="connsiteX8" fmla="*/ 439205 w 445942"/>
                  <a:gd name="connsiteY8" fmla="*/ 337290 h 552722"/>
                  <a:gd name="connsiteX9" fmla="*/ 445942 w 445942"/>
                  <a:gd name="connsiteY9" fmla="*/ 370658 h 552722"/>
                  <a:gd name="connsiteX0" fmla="*/ 445942 w 445942"/>
                  <a:gd name="connsiteY0" fmla="*/ 552722 h 642153"/>
                  <a:gd name="connsiteX1" fmla="*/ 352033 w 445942"/>
                  <a:gd name="connsiteY1" fmla="*/ 642152 h 642153"/>
                  <a:gd name="connsiteX2" fmla="*/ 274492 w 445942"/>
                  <a:gd name="connsiteY2" fmla="*/ 552722 h 642153"/>
                  <a:gd name="connsiteX3" fmla="*/ 274492 w 445942"/>
                  <a:gd name="connsiteY3" fmla="*/ 395726 h 642153"/>
                  <a:gd name="connsiteX4" fmla="*/ 0 w 445942"/>
                  <a:gd name="connsiteY4" fmla="*/ 121234 h 642153"/>
                  <a:gd name="connsiteX5" fmla="*/ 121233 w 445942"/>
                  <a:gd name="connsiteY5" fmla="*/ 0 h 642153"/>
                  <a:gd name="connsiteX6" fmla="*/ 416950 w 445942"/>
                  <a:gd name="connsiteY6" fmla="*/ 295717 h 642153"/>
                  <a:gd name="connsiteX7" fmla="*/ 435781 w 445942"/>
                  <a:gd name="connsiteY7" fmla="*/ 324075 h 642153"/>
                  <a:gd name="connsiteX8" fmla="*/ 438006 w 445942"/>
                  <a:gd name="connsiteY8" fmla="*/ 335511 h 642153"/>
                  <a:gd name="connsiteX9" fmla="*/ 439205 w 445942"/>
                  <a:gd name="connsiteY9" fmla="*/ 337290 h 642153"/>
                  <a:gd name="connsiteX10" fmla="*/ 445942 w 445942"/>
                  <a:gd name="connsiteY10" fmla="*/ 370658 h 642153"/>
                  <a:gd name="connsiteX11" fmla="*/ 445942 w 445942"/>
                  <a:gd name="connsiteY11" fmla="*/ 552722 h 642153"/>
                  <a:gd name="connsiteX0" fmla="*/ 352033 w 445942"/>
                  <a:gd name="connsiteY0" fmla="*/ 642152 h 733592"/>
                  <a:gd name="connsiteX1" fmla="*/ 274492 w 445942"/>
                  <a:gd name="connsiteY1" fmla="*/ 552722 h 733592"/>
                  <a:gd name="connsiteX2" fmla="*/ 274492 w 445942"/>
                  <a:gd name="connsiteY2" fmla="*/ 395726 h 733592"/>
                  <a:gd name="connsiteX3" fmla="*/ 0 w 445942"/>
                  <a:gd name="connsiteY3" fmla="*/ 121234 h 733592"/>
                  <a:gd name="connsiteX4" fmla="*/ 121233 w 445942"/>
                  <a:gd name="connsiteY4" fmla="*/ 0 h 733592"/>
                  <a:gd name="connsiteX5" fmla="*/ 416950 w 445942"/>
                  <a:gd name="connsiteY5" fmla="*/ 295717 h 733592"/>
                  <a:gd name="connsiteX6" fmla="*/ 435781 w 445942"/>
                  <a:gd name="connsiteY6" fmla="*/ 324075 h 733592"/>
                  <a:gd name="connsiteX7" fmla="*/ 438006 w 445942"/>
                  <a:gd name="connsiteY7" fmla="*/ 335511 h 733592"/>
                  <a:gd name="connsiteX8" fmla="*/ 439205 w 445942"/>
                  <a:gd name="connsiteY8" fmla="*/ 337290 h 733592"/>
                  <a:gd name="connsiteX9" fmla="*/ 445942 w 445942"/>
                  <a:gd name="connsiteY9" fmla="*/ 370658 h 733592"/>
                  <a:gd name="connsiteX10" fmla="*/ 445942 w 445942"/>
                  <a:gd name="connsiteY10" fmla="*/ 552722 h 733592"/>
                  <a:gd name="connsiteX11" fmla="*/ 443473 w 445942"/>
                  <a:gd name="connsiteY11" fmla="*/ 733592 h 733592"/>
                  <a:gd name="connsiteX0" fmla="*/ 352033 w 445942"/>
                  <a:gd name="connsiteY0" fmla="*/ 642152 h 642152"/>
                  <a:gd name="connsiteX1" fmla="*/ 274492 w 445942"/>
                  <a:gd name="connsiteY1" fmla="*/ 552722 h 642152"/>
                  <a:gd name="connsiteX2" fmla="*/ 274492 w 445942"/>
                  <a:gd name="connsiteY2" fmla="*/ 395726 h 642152"/>
                  <a:gd name="connsiteX3" fmla="*/ 0 w 445942"/>
                  <a:gd name="connsiteY3" fmla="*/ 121234 h 642152"/>
                  <a:gd name="connsiteX4" fmla="*/ 121233 w 445942"/>
                  <a:gd name="connsiteY4" fmla="*/ 0 h 642152"/>
                  <a:gd name="connsiteX5" fmla="*/ 416950 w 445942"/>
                  <a:gd name="connsiteY5" fmla="*/ 295717 h 642152"/>
                  <a:gd name="connsiteX6" fmla="*/ 435781 w 445942"/>
                  <a:gd name="connsiteY6" fmla="*/ 324075 h 642152"/>
                  <a:gd name="connsiteX7" fmla="*/ 438006 w 445942"/>
                  <a:gd name="connsiteY7" fmla="*/ 335511 h 642152"/>
                  <a:gd name="connsiteX8" fmla="*/ 439205 w 445942"/>
                  <a:gd name="connsiteY8" fmla="*/ 337290 h 642152"/>
                  <a:gd name="connsiteX9" fmla="*/ 445942 w 445942"/>
                  <a:gd name="connsiteY9" fmla="*/ 370658 h 642152"/>
                  <a:gd name="connsiteX10" fmla="*/ 445942 w 445942"/>
                  <a:gd name="connsiteY10" fmla="*/ 552722 h 642152"/>
                  <a:gd name="connsiteX0" fmla="*/ 274492 w 445942"/>
                  <a:gd name="connsiteY0" fmla="*/ 552722 h 552722"/>
                  <a:gd name="connsiteX1" fmla="*/ 274492 w 445942"/>
                  <a:gd name="connsiteY1" fmla="*/ 395726 h 552722"/>
                  <a:gd name="connsiteX2" fmla="*/ 0 w 445942"/>
                  <a:gd name="connsiteY2" fmla="*/ 121234 h 552722"/>
                  <a:gd name="connsiteX3" fmla="*/ 121233 w 445942"/>
                  <a:gd name="connsiteY3" fmla="*/ 0 h 552722"/>
                  <a:gd name="connsiteX4" fmla="*/ 416950 w 445942"/>
                  <a:gd name="connsiteY4" fmla="*/ 295717 h 552722"/>
                  <a:gd name="connsiteX5" fmla="*/ 435781 w 445942"/>
                  <a:gd name="connsiteY5" fmla="*/ 324075 h 552722"/>
                  <a:gd name="connsiteX6" fmla="*/ 438006 w 445942"/>
                  <a:gd name="connsiteY6" fmla="*/ 335511 h 552722"/>
                  <a:gd name="connsiteX7" fmla="*/ 439205 w 445942"/>
                  <a:gd name="connsiteY7" fmla="*/ 337290 h 552722"/>
                  <a:gd name="connsiteX8" fmla="*/ 445942 w 445942"/>
                  <a:gd name="connsiteY8" fmla="*/ 370658 h 552722"/>
                  <a:gd name="connsiteX9" fmla="*/ 445942 w 445942"/>
                  <a:gd name="connsiteY9" fmla="*/ 552722 h 552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45942" h="552722">
                    <a:moveTo>
                      <a:pt x="274492" y="552722"/>
                    </a:moveTo>
                    <a:lnTo>
                      <a:pt x="274492" y="395726"/>
                    </a:lnTo>
                    <a:lnTo>
                      <a:pt x="0" y="121234"/>
                    </a:lnTo>
                    <a:lnTo>
                      <a:pt x="121233" y="0"/>
                    </a:lnTo>
                    <a:lnTo>
                      <a:pt x="416950" y="295717"/>
                    </a:lnTo>
                    <a:cubicBezTo>
                      <a:pt x="425319" y="304086"/>
                      <a:pt x="431596" y="313756"/>
                      <a:pt x="435781" y="324075"/>
                    </a:cubicBezTo>
                    <a:lnTo>
                      <a:pt x="438006" y="335511"/>
                    </a:lnTo>
                    <a:lnTo>
                      <a:pt x="439205" y="337290"/>
                    </a:lnTo>
                    <a:cubicBezTo>
                      <a:pt x="443543" y="347546"/>
                      <a:pt x="445942" y="358822"/>
                      <a:pt x="445942" y="370658"/>
                    </a:cubicBezTo>
                    <a:lnTo>
                      <a:pt x="445942" y="552722"/>
                    </a:lnTo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7BB8477C-AC0C-4E8C-B865-9E2D590205EC}"/>
                </a:ext>
              </a:extLst>
            </p:cNvPr>
            <p:cNvSpPr/>
            <p:nvPr/>
          </p:nvSpPr>
          <p:spPr bwMode="auto">
            <a:xfrm>
              <a:off x="4643665" y="1104904"/>
              <a:ext cx="1242785" cy="592663"/>
            </a:xfrm>
            <a:custGeom>
              <a:avLst/>
              <a:gdLst>
                <a:gd name="connsiteX0" fmla="*/ 625381 w 1242785"/>
                <a:gd name="connsiteY0" fmla="*/ 175 h 592663"/>
                <a:gd name="connsiteX1" fmla="*/ 1242785 w 1242785"/>
                <a:gd name="connsiteY1" fmla="*/ 308165 h 592663"/>
                <a:gd name="connsiteX2" fmla="*/ 1039516 w 1242785"/>
                <a:gd name="connsiteY2" fmla="*/ 592663 h 592663"/>
                <a:gd name="connsiteX3" fmla="*/ 1009624 w 1242785"/>
                <a:gd name="connsiteY3" fmla="*/ 551569 h 592663"/>
                <a:gd name="connsiteX4" fmla="*/ 622799 w 1242785"/>
                <a:gd name="connsiteY4" fmla="*/ 369829 h 592663"/>
                <a:gd name="connsiteX5" fmla="*/ 235974 w 1242785"/>
                <a:gd name="connsiteY5" fmla="*/ 551569 h 592663"/>
                <a:gd name="connsiteX6" fmla="*/ 206888 w 1242785"/>
                <a:gd name="connsiteY6" fmla="*/ 591556 h 592663"/>
                <a:gd name="connsiteX7" fmla="*/ 0 w 1242785"/>
                <a:gd name="connsiteY7" fmla="*/ 281276 h 592663"/>
                <a:gd name="connsiteX8" fmla="*/ 625381 w 1242785"/>
                <a:gd name="connsiteY8" fmla="*/ 175 h 592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785" h="592663">
                  <a:moveTo>
                    <a:pt x="625381" y="175"/>
                  </a:moveTo>
                  <a:cubicBezTo>
                    <a:pt x="847073" y="4972"/>
                    <a:pt x="1067435" y="107950"/>
                    <a:pt x="1242785" y="308165"/>
                  </a:cubicBezTo>
                  <a:lnTo>
                    <a:pt x="1039516" y="592663"/>
                  </a:lnTo>
                  <a:lnTo>
                    <a:pt x="1009624" y="551569"/>
                  </a:lnTo>
                  <a:cubicBezTo>
                    <a:pt x="910627" y="439281"/>
                    <a:pt x="773864" y="369829"/>
                    <a:pt x="622799" y="369829"/>
                  </a:cubicBezTo>
                  <a:cubicBezTo>
                    <a:pt x="471735" y="369829"/>
                    <a:pt x="334972" y="439281"/>
                    <a:pt x="235974" y="551569"/>
                  </a:cubicBezTo>
                  <a:lnTo>
                    <a:pt x="206888" y="591556"/>
                  </a:lnTo>
                  <a:lnTo>
                    <a:pt x="0" y="281276"/>
                  </a:lnTo>
                  <a:cubicBezTo>
                    <a:pt x="180667" y="88764"/>
                    <a:pt x="403689" y="-4621"/>
                    <a:pt x="625381" y="1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C1CF1A4-613D-422E-BDBC-1E896B2BC028}"/>
                </a:ext>
              </a:extLst>
            </p:cNvPr>
            <p:cNvGrpSpPr/>
            <p:nvPr/>
          </p:nvGrpSpPr>
          <p:grpSpPr>
            <a:xfrm rot="900000" flipH="1">
              <a:off x="5649364" y="1860547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0B936677-92B8-4D7D-ACC6-5E7C5D7B2903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31D46A42-8363-4D0C-B7C2-E40F52C0B1F9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18CD6DE6-57FF-4EA3-BE20-EA7E8B619161}"/>
                </a:ext>
              </a:extLst>
            </p:cNvPr>
            <p:cNvGrpSpPr/>
            <p:nvPr/>
          </p:nvGrpSpPr>
          <p:grpSpPr>
            <a:xfrm rot="20700000">
              <a:off x="4599172" y="1860546"/>
              <a:ext cx="281579" cy="368624"/>
              <a:chOff x="4317103" y="1493786"/>
              <a:chExt cx="208485" cy="272934"/>
            </a:xfrm>
            <a:solidFill>
              <a:srgbClr val="FFCC99"/>
            </a:solidFill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7A44FD97-4D78-4155-9F11-12A943E6C6FB}"/>
                  </a:ext>
                </a:extLst>
              </p:cNvPr>
              <p:cNvSpPr/>
              <p:nvPr/>
            </p:nvSpPr>
            <p:spPr bwMode="auto">
              <a:xfrm>
                <a:off x="4317103" y="1493786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27345F85-C039-4331-9BDF-55EE5969181A}"/>
                  </a:ext>
                </a:extLst>
              </p:cNvPr>
              <p:cNvSpPr/>
              <p:nvPr/>
            </p:nvSpPr>
            <p:spPr bwMode="auto">
              <a:xfrm>
                <a:off x="4349884" y="1536700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BE45C6E1-15D0-41FA-8528-6409849F8798}"/>
                </a:ext>
              </a:extLst>
            </p:cNvPr>
            <p:cNvSpPr/>
            <p:nvPr/>
          </p:nvSpPr>
          <p:spPr bwMode="auto">
            <a:xfrm>
              <a:off x="4709570" y="1369958"/>
              <a:ext cx="1094105" cy="124099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アーチ 38">
              <a:extLst>
                <a:ext uri="{FF2B5EF4-FFF2-40B4-BE49-F238E27FC236}">
                  <a16:creationId xmlns:a16="http://schemas.microsoft.com/office/drawing/2014/main" id="{8963B9DD-3ADF-4F3B-8FA6-B7A9E9BC7B16}"/>
                </a:ext>
              </a:extLst>
            </p:cNvPr>
            <p:cNvSpPr/>
            <p:nvPr/>
          </p:nvSpPr>
          <p:spPr bwMode="auto">
            <a:xfrm rot="10800000">
              <a:off x="5078585" y="2130993"/>
              <a:ext cx="367514" cy="367516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F1D39CC7-1CE5-49C0-A61B-C61EBE2C7818}"/>
                </a:ext>
              </a:extLst>
            </p:cNvPr>
            <p:cNvSpPr/>
            <p:nvPr/>
          </p:nvSpPr>
          <p:spPr bwMode="auto">
            <a:xfrm>
              <a:off x="5210027" y="2266608"/>
              <a:ext cx="110060" cy="61748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5511763C-DF55-4DD0-AD8D-D9530D15A8E7}"/>
                </a:ext>
              </a:extLst>
            </p:cNvPr>
            <p:cNvSpPr/>
            <p:nvPr/>
          </p:nvSpPr>
          <p:spPr bwMode="auto">
            <a:xfrm flipH="1">
              <a:off x="4722530" y="1354799"/>
              <a:ext cx="1085054" cy="520060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アーチ 41">
              <a:extLst>
                <a:ext uri="{FF2B5EF4-FFF2-40B4-BE49-F238E27FC236}">
                  <a16:creationId xmlns:a16="http://schemas.microsoft.com/office/drawing/2014/main" id="{9C839C42-0CDA-48AE-BA04-4BB43FC3243D}"/>
                </a:ext>
              </a:extLst>
            </p:cNvPr>
            <p:cNvSpPr/>
            <p:nvPr/>
          </p:nvSpPr>
          <p:spPr bwMode="auto">
            <a:xfrm rot="10800000">
              <a:off x="4846416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アーチ 42">
              <a:extLst>
                <a:ext uri="{FF2B5EF4-FFF2-40B4-BE49-F238E27FC236}">
                  <a16:creationId xmlns:a16="http://schemas.microsoft.com/office/drawing/2014/main" id="{0ECD3507-315A-49F1-B599-83872C8F9F0E}"/>
                </a:ext>
              </a:extLst>
            </p:cNvPr>
            <p:cNvSpPr/>
            <p:nvPr/>
          </p:nvSpPr>
          <p:spPr bwMode="auto">
            <a:xfrm rot="10800000">
              <a:off x="5429822" y="1932588"/>
              <a:ext cx="253876" cy="253874"/>
            </a:xfrm>
            <a:prstGeom prst="blockArc">
              <a:avLst>
                <a:gd name="adj1" fmla="val 11369852"/>
                <a:gd name="adj2" fmla="val 20871757"/>
                <a:gd name="adj3" fmla="val 14016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5E7096A3-5546-4A2C-91DC-FD2416CF92BD}"/>
                </a:ext>
              </a:extLst>
            </p:cNvPr>
            <p:cNvSpPr/>
            <p:nvPr/>
          </p:nvSpPr>
          <p:spPr bwMode="auto">
            <a:xfrm rot="5400000">
              <a:off x="4939353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月 44">
              <a:extLst>
                <a:ext uri="{FF2B5EF4-FFF2-40B4-BE49-F238E27FC236}">
                  <a16:creationId xmlns:a16="http://schemas.microsoft.com/office/drawing/2014/main" id="{E63BAFBE-181D-4678-827D-3584C04B5904}"/>
                </a:ext>
              </a:extLst>
            </p:cNvPr>
            <p:cNvSpPr/>
            <p:nvPr/>
          </p:nvSpPr>
          <p:spPr bwMode="auto">
            <a:xfrm rot="5400000">
              <a:off x="5532284" y="1733687"/>
              <a:ext cx="58477" cy="345705"/>
            </a:xfrm>
            <a:prstGeom prst="moon">
              <a:avLst>
                <a:gd name="adj" fmla="val 60509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45">
              <a:extLst>
                <a:ext uri="{FF2B5EF4-FFF2-40B4-BE49-F238E27FC236}">
                  <a16:creationId xmlns:a16="http://schemas.microsoft.com/office/drawing/2014/main" id="{9DA77139-D463-4B31-8D3F-D2E08ED8F179}"/>
                </a:ext>
              </a:extLst>
            </p:cNvPr>
            <p:cNvSpPr/>
            <p:nvPr/>
          </p:nvSpPr>
          <p:spPr bwMode="auto">
            <a:xfrm>
              <a:off x="4677999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月 46">
              <a:extLst>
                <a:ext uri="{FF2B5EF4-FFF2-40B4-BE49-F238E27FC236}">
                  <a16:creationId xmlns:a16="http://schemas.microsoft.com/office/drawing/2014/main" id="{9A10E260-F9D8-448F-8F86-BE0FF0CBB589}"/>
                </a:ext>
              </a:extLst>
            </p:cNvPr>
            <p:cNvSpPr/>
            <p:nvPr/>
          </p:nvSpPr>
          <p:spPr bwMode="auto">
            <a:xfrm flipH="1">
              <a:off x="5683495" y="1685421"/>
              <a:ext cx="168176" cy="970118"/>
            </a:xfrm>
            <a:prstGeom prst="moon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6330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44122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3881624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予約受付を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再開しました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6E1B1BD5-4B63-4717-806B-7A04FA8EA624}"/>
              </a:ext>
            </a:extLst>
          </p:cNvPr>
          <p:cNvGrpSpPr/>
          <p:nvPr/>
        </p:nvGrpSpPr>
        <p:grpSpPr>
          <a:xfrm>
            <a:off x="7842620" y="2938283"/>
            <a:ext cx="1533281" cy="3540036"/>
            <a:chOff x="1987125" y="2542666"/>
            <a:chExt cx="1533281" cy="3540036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5BD282A-37F1-4C93-AB1E-2CD2CDD98148}"/>
                </a:ext>
              </a:extLst>
            </p:cNvPr>
            <p:cNvGrpSpPr/>
            <p:nvPr/>
          </p:nvGrpSpPr>
          <p:grpSpPr>
            <a:xfrm>
              <a:off x="2188635" y="2542666"/>
              <a:ext cx="1331771" cy="3540036"/>
              <a:chOff x="1322572" y="800189"/>
              <a:chExt cx="1331771" cy="3540036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D148712-5907-4E6C-BCBC-3074A2E954AA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736E383-E599-489F-AFE1-593BFF6DAEA9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1CBAF56F-143C-4F5B-BC87-F03295494356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D6080BD2-0164-44F6-9B4A-8102882C40CA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1C674C3-850C-4556-AA41-8AEA27868FEB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67D2A6F-35C8-41A2-85DE-B53DBDF4C14D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1CC5541B-51E5-440D-93C7-3EC2B566CC4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EB95C756-B748-4776-9E54-2959A33840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44C6886E-7954-46A5-9008-FC58DE9CB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7EFC1E49-57F1-4851-8CE9-89E7F06AD250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15E003BD-E215-427F-8EF8-4FD1A8E7A3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59D9CA7E-0B34-468C-A424-14C30EF19D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B366B5FA-7DFD-436F-AC99-3E210D6BF33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23E91329-5C90-483C-AE83-EC8A83C04D7E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アーチ 150">
                  <a:extLst>
                    <a:ext uri="{FF2B5EF4-FFF2-40B4-BE49-F238E27FC236}">
                      <a16:creationId xmlns:a16="http://schemas.microsoft.com/office/drawing/2014/main" id="{55C8B635-69BD-4DE4-BD11-8695C2B0451D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3A93E529-AFCE-4663-BFF2-E26F1B27C20A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7567721-0E7C-4EF4-BC7E-6E1FBA883D07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AAB5B28F-F69B-4898-A882-74FF3729D7C3}"/>
                  </a:ext>
                </a:extLst>
              </p:cNvPr>
              <p:cNvGrpSpPr/>
              <p:nvPr/>
            </p:nvGrpSpPr>
            <p:grpSpPr>
              <a:xfrm>
                <a:off x="1569816" y="1651175"/>
                <a:ext cx="837282" cy="253874"/>
                <a:chOff x="4939631" y="5365088"/>
                <a:chExt cx="837282" cy="253874"/>
              </a:xfrm>
            </p:grpSpPr>
            <p:sp>
              <p:nvSpPr>
                <p:cNvPr id="145" name="アーチ 144">
                  <a:extLst>
                    <a:ext uri="{FF2B5EF4-FFF2-40B4-BE49-F238E27FC236}">
                      <a16:creationId xmlns:a16="http://schemas.microsoft.com/office/drawing/2014/main" id="{31EE1C1B-65AD-4B01-A798-BC7A93B7552C}"/>
                    </a:ext>
                  </a:extLst>
                </p:cNvPr>
                <p:cNvSpPr/>
                <p:nvPr/>
              </p:nvSpPr>
              <p:spPr bwMode="auto">
                <a:xfrm>
                  <a:off x="4939631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6" name="アーチ 145">
                  <a:extLst>
                    <a:ext uri="{FF2B5EF4-FFF2-40B4-BE49-F238E27FC236}">
                      <a16:creationId xmlns:a16="http://schemas.microsoft.com/office/drawing/2014/main" id="{80608A08-C2DC-4649-BAC7-D0281284A01E}"/>
                    </a:ext>
                  </a:extLst>
                </p:cNvPr>
                <p:cNvSpPr/>
                <p:nvPr/>
              </p:nvSpPr>
              <p:spPr bwMode="auto">
                <a:xfrm>
                  <a:off x="5523037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186899CF-BBE7-4D02-A242-E9E073A80442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36B6E0EC-44F7-450A-9191-A1D9ED6222EF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80A1F68E-2967-46CB-8B93-C6BAF58F4E7D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D6B63D8-2889-414F-9627-5DA645BC6CE4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BBB090F-543B-454E-9609-E7D6B79EF0BB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60786B0-2764-4DED-9101-7870592806F1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BA19D33B-8BE5-4474-BA34-24352934D108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B79812B4-06BF-4AC4-8C51-3B99DD058DAD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26B32794-DFD3-417D-9E5B-FE8FA10199A5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806AC050-0907-4D8D-8FF8-A1F46364253F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6F560649-3F8C-442C-B9C3-7AD39CDC1F1D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22B8C86-E97C-4748-8FB2-E64FBD6211EB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8368012-BF96-4313-B2EB-DD7F3595EAB8}"/>
                  </a:ext>
                </a:extLst>
              </p:cNvPr>
              <p:cNvGrpSpPr/>
              <p:nvPr/>
            </p:nvGrpSpPr>
            <p:grpSpPr>
              <a:xfrm flipH="1">
                <a:off x="1895748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93D1C1A-9647-4E85-801C-457D68F2BC49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BBA0899-9FD3-45B9-A589-A1B19BC969DC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24FA17F3-ED90-4F5E-B199-A3C718B1C55A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1692BB6C-89C4-4D67-8670-25EDF6E9175D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79A7910-C37E-4D5F-B0CA-632CD096E505}"/>
                </a:ext>
              </a:extLst>
            </p:cNvPr>
            <p:cNvGrpSpPr/>
            <p:nvPr/>
          </p:nvGrpSpPr>
          <p:grpSpPr>
            <a:xfrm rot="21249054">
              <a:off x="1987125" y="4009018"/>
              <a:ext cx="538770" cy="469883"/>
              <a:chOff x="3535136" y="5569681"/>
              <a:chExt cx="944653" cy="818746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C18DE32-A282-4A2F-B973-B1235F34187C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13CC6F4F-0D28-4125-A411-825202F9F5F0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17" name="四角形: 角を丸くする 89">
                  <a:extLst>
                    <a:ext uri="{FF2B5EF4-FFF2-40B4-BE49-F238E27FC236}">
                      <a16:creationId xmlns:a16="http://schemas.microsoft.com/office/drawing/2014/main" id="{4B9417A8-FB29-4B3A-9471-D9D2B349EEDE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四角形: 角を丸くする 148">
                  <a:extLst>
                    <a:ext uri="{FF2B5EF4-FFF2-40B4-BE49-F238E27FC236}">
                      <a16:creationId xmlns:a16="http://schemas.microsoft.com/office/drawing/2014/main" id="{3C6942CE-C721-4F24-9B13-679DCA1587F0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四角形: 角を丸くする 149">
                  <a:extLst>
                    <a:ext uri="{FF2B5EF4-FFF2-40B4-BE49-F238E27FC236}">
                      <a16:creationId xmlns:a16="http://schemas.microsoft.com/office/drawing/2014/main" id="{EE5AC2B1-E4AC-4042-B8A4-5962A97CCCDA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四角形: 角を丸くする 150">
                  <a:extLst>
                    <a:ext uri="{FF2B5EF4-FFF2-40B4-BE49-F238E27FC236}">
                      <a16:creationId xmlns:a16="http://schemas.microsoft.com/office/drawing/2014/main" id="{1D11E8FB-BF1D-4B6C-8CBD-5DDED5FFB2DE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A6CB8254-5D62-40BD-BF7C-EF0C940C0DF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2A35C841-31D6-41BC-B2B0-C7E3E2754A2F}"/>
                </a:ext>
              </a:extLst>
            </p:cNvPr>
            <p:cNvSpPr/>
            <p:nvPr/>
          </p:nvSpPr>
          <p:spPr>
            <a:xfrm rot="9900000">
              <a:off x="2348844" y="4389182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8551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">
            <a:extLst>
              <a:ext uri="{FF2B5EF4-FFF2-40B4-BE49-F238E27FC236}">
                <a16:creationId xmlns:a16="http://schemas.microsoft.com/office/drawing/2014/main" id="{B48A4D09-B541-43A5-8122-1E8590D453E9}"/>
              </a:ext>
            </a:extLst>
          </p:cNvPr>
          <p:cNvSpPr/>
          <p:nvPr/>
        </p:nvSpPr>
        <p:spPr>
          <a:xfrm>
            <a:off x="295275" y="728700"/>
            <a:ext cx="9315450" cy="580545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B0F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B9C40124-044B-477C-97E1-B73FCD0DD15F}"/>
              </a:ext>
            </a:extLst>
          </p:cNvPr>
          <p:cNvSpPr/>
          <p:nvPr/>
        </p:nvSpPr>
        <p:spPr>
          <a:xfrm>
            <a:off x="3017596" y="224521"/>
            <a:ext cx="3874910" cy="999142"/>
          </a:xfrm>
          <a:custGeom>
            <a:avLst/>
            <a:gdLst>
              <a:gd name="connsiteX0" fmla="*/ 621901 w 4823763"/>
              <a:gd name="connsiteY0" fmla="*/ 0 h 1243802"/>
              <a:gd name="connsiteX1" fmla="*/ 1194930 w 4823763"/>
              <a:gd name="connsiteY1" fmla="*/ 379829 h 1243802"/>
              <a:gd name="connsiteX2" fmla="*/ 1218561 w 4823763"/>
              <a:gd name="connsiteY2" fmla="*/ 455956 h 1243802"/>
              <a:gd name="connsiteX3" fmla="*/ 1242192 w 4823763"/>
              <a:gd name="connsiteY3" fmla="*/ 379829 h 1243802"/>
              <a:gd name="connsiteX4" fmla="*/ 1815221 w 4823763"/>
              <a:gd name="connsiteY4" fmla="*/ 0 h 1243802"/>
              <a:gd name="connsiteX5" fmla="*/ 2388250 w 4823763"/>
              <a:gd name="connsiteY5" fmla="*/ 379829 h 1243802"/>
              <a:gd name="connsiteX6" fmla="*/ 2411881 w 4823763"/>
              <a:gd name="connsiteY6" fmla="*/ 455956 h 1243802"/>
              <a:gd name="connsiteX7" fmla="*/ 2435512 w 4823763"/>
              <a:gd name="connsiteY7" fmla="*/ 379829 h 1243802"/>
              <a:gd name="connsiteX8" fmla="*/ 3008541 w 4823763"/>
              <a:gd name="connsiteY8" fmla="*/ 0 h 1243802"/>
              <a:gd name="connsiteX9" fmla="*/ 3581570 w 4823763"/>
              <a:gd name="connsiteY9" fmla="*/ 379829 h 1243802"/>
              <a:gd name="connsiteX10" fmla="*/ 3605202 w 4823763"/>
              <a:gd name="connsiteY10" fmla="*/ 455958 h 1243802"/>
              <a:gd name="connsiteX11" fmla="*/ 3628833 w 4823763"/>
              <a:gd name="connsiteY11" fmla="*/ 379829 h 1243802"/>
              <a:gd name="connsiteX12" fmla="*/ 4201862 w 4823763"/>
              <a:gd name="connsiteY12" fmla="*/ 0 h 1243802"/>
              <a:gd name="connsiteX13" fmla="*/ 4823763 w 4823763"/>
              <a:gd name="connsiteY13" fmla="*/ 621901 h 1243802"/>
              <a:gd name="connsiteX14" fmla="*/ 4201862 w 4823763"/>
              <a:gd name="connsiteY14" fmla="*/ 1243802 h 1243802"/>
              <a:gd name="connsiteX15" fmla="*/ 3628833 w 4823763"/>
              <a:gd name="connsiteY15" fmla="*/ 863973 h 1243802"/>
              <a:gd name="connsiteX16" fmla="*/ 3605202 w 4823763"/>
              <a:gd name="connsiteY16" fmla="*/ 787844 h 1243802"/>
              <a:gd name="connsiteX17" fmla="*/ 3581570 w 4823763"/>
              <a:gd name="connsiteY17" fmla="*/ 863973 h 1243802"/>
              <a:gd name="connsiteX18" fmla="*/ 3008541 w 4823763"/>
              <a:gd name="connsiteY18" fmla="*/ 1243802 h 1243802"/>
              <a:gd name="connsiteX19" fmla="*/ 2435512 w 4823763"/>
              <a:gd name="connsiteY19" fmla="*/ 863973 h 1243802"/>
              <a:gd name="connsiteX20" fmla="*/ 2411881 w 4823763"/>
              <a:gd name="connsiteY20" fmla="*/ 787846 h 1243802"/>
              <a:gd name="connsiteX21" fmla="*/ 2388250 w 4823763"/>
              <a:gd name="connsiteY21" fmla="*/ 863973 h 1243802"/>
              <a:gd name="connsiteX22" fmla="*/ 1815221 w 4823763"/>
              <a:gd name="connsiteY22" fmla="*/ 1243802 h 1243802"/>
              <a:gd name="connsiteX23" fmla="*/ 1242192 w 4823763"/>
              <a:gd name="connsiteY23" fmla="*/ 863973 h 1243802"/>
              <a:gd name="connsiteX24" fmla="*/ 1218561 w 4823763"/>
              <a:gd name="connsiteY24" fmla="*/ 787846 h 1243802"/>
              <a:gd name="connsiteX25" fmla="*/ 1194930 w 4823763"/>
              <a:gd name="connsiteY25" fmla="*/ 863973 h 1243802"/>
              <a:gd name="connsiteX26" fmla="*/ 621901 w 4823763"/>
              <a:gd name="connsiteY26" fmla="*/ 1243802 h 1243802"/>
              <a:gd name="connsiteX27" fmla="*/ 0 w 4823763"/>
              <a:gd name="connsiteY27" fmla="*/ 621901 h 1243802"/>
              <a:gd name="connsiteX28" fmla="*/ 621901 w 4823763"/>
              <a:gd name="connsiteY28" fmla="*/ 0 h 1243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23763" h="1243802">
                <a:moveTo>
                  <a:pt x="621901" y="0"/>
                </a:moveTo>
                <a:cubicBezTo>
                  <a:pt x="879500" y="0"/>
                  <a:pt x="1100520" y="156620"/>
                  <a:pt x="1194930" y="379829"/>
                </a:cubicBezTo>
                <a:lnTo>
                  <a:pt x="1218561" y="455956"/>
                </a:lnTo>
                <a:lnTo>
                  <a:pt x="1242192" y="379829"/>
                </a:lnTo>
                <a:cubicBezTo>
                  <a:pt x="1336602" y="156620"/>
                  <a:pt x="1557621" y="0"/>
                  <a:pt x="1815221" y="0"/>
                </a:cubicBezTo>
                <a:cubicBezTo>
                  <a:pt x="2072820" y="0"/>
                  <a:pt x="2293840" y="156620"/>
                  <a:pt x="2388250" y="379829"/>
                </a:cubicBezTo>
                <a:lnTo>
                  <a:pt x="2411881" y="455956"/>
                </a:lnTo>
                <a:lnTo>
                  <a:pt x="2435512" y="379829"/>
                </a:lnTo>
                <a:cubicBezTo>
                  <a:pt x="2529922" y="156620"/>
                  <a:pt x="2750942" y="0"/>
                  <a:pt x="3008541" y="0"/>
                </a:cubicBezTo>
                <a:cubicBezTo>
                  <a:pt x="3266141" y="0"/>
                  <a:pt x="3487160" y="156620"/>
                  <a:pt x="3581570" y="379829"/>
                </a:cubicBezTo>
                <a:lnTo>
                  <a:pt x="3605202" y="455958"/>
                </a:lnTo>
                <a:lnTo>
                  <a:pt x="3628833" y="379829"/>
                </a:lnTo>
                <a:cubicBezTo>
                  <a:pt x="3723243" y="156620"/>
                  <a:pt x="3944263" y="0"/>
                  <a:pt x="4201862" y="0"/>
                </a:cubicBezTo>
                <a:cubicBezTo>
                  <a:pt x="4545328" y="0"/>
                  <a:pt x="4823763" y="278435"/>
                  <a:pt x="4823763" y="621901"/>
                </a:cubicBezTo>
                <a:cubicBezTo>
                  <a:pt x="4823763" y="965367"/>
                  <a:pt x="4545328" y="1243802"/>
                  <a:pt x="4201862" y="1243802"/>
                </a:cubicBezTo>
                <a:cubicBezTo>
                  <a:pt x="3944263" y="1243802"/>
                  <a:pt x="3723243" y="1087182"/>
                  <a:pt x="3628833" y="863973"/>
                </a:cubicBezTo>
                <a:lnTo>
                  <a:pt x="3605202" y="787844"/>
                </a:lnTo>
                <a:lnTo>
                  <a:pt x="3581570" y="863973"/>
                </a:lnTo>
                <a:cubicBezTo>
                  <a:pt x="3487160" y="1087182"/>
                  <a:pt x="3266141" y="1243802"/>
                  <a:pt x="3008541" y="1243802"/>
                </a:cubicBezTo>
                <a:cubicBezTo>
                  <a:pt x="2750942" y="1243802"/>
                  <a:pt x="2529922" y="1087182"/>
                  <a:pt x="2435512" y="863973"/>
                </a:cubicBezTo>
                <a:lnTo>
                  <a:pt x="2411881" y="787846"/>
                </a:lnTo>
                <a:lnTo>
                  <a:pt x="2388250" y="863973"/>
                </a:lnTo>
                <a:cubicBezTo>
                  <a:pt x="2293840" y="1087182"/>
                  <a:pt x="2072820" y="1243802"/>
                  <a:pt x="1815221" y="1243802"/>
                </a:cubicBezTo>
                <a:cubicBezTo>
                  <a:pt x="1557621" y="1243802"/>
                  <a:pt x="1336602" y="1087182"/>
                  <a:pt x="1242192" y="863973"/>
                </a:cubicBezTo>
                <a:lnTo>
                  <a:pt x="1218561" y="787846"/>
                </a:lnTo>
                <a:lnTo>
                  <a:pt x="1194930" y="863973"/>
                </a:lnTo>
                <a:cubicBezTo>
                  <a:pt x="1100520" y="1087182"/>
                  <a:pt x="879500" y="1243802"/>
                  <a:pt x="621901" y="1243802"/>
                </a:cubicBezTo>
                <a:cubicBezTo>
                  <a:pt x="278435" y="1243802"/>
                  <a:pt x="0" y="965367"/>
                  <a:pt x="0" y="621901"/>
                </a:cubicBezTo>
                <a:cubicBezTo>
                  <a:pt x="0" y="278435"/>
                  <a:pt x="278435" y="0"/>
                  <a:pt x="621901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733C64A-21E3-4A3C-B4FB-E7E6226BDBB0}"/>
              </a:ext>
            </a:extLst>
          </p:cNvPr>
          <p:cNvSpPr txBox="1"/>
          <p:nvPr/>
        </p:nvSpPr>
        <p:spPr>
          <a:xfrm>
            <a:off x="3065263" y="310878"/>
            <a:ext cx="3775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お知らせ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D6D1CE-F190-4ECB-AFEB-A67D0BD4FC34}"/>
              </a:ext>
            </a:extLst>
          </p:cNvPr>
          <p:cNvSpPr txBox="1"/>
          <p:nvPr/>
        </p:nvSpPr>
        <p:spPr>
          <a:xfrm>
            <a:off x="295275" y="1441228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インフルエンザ</a:t>
            </a:r>
            <a:endParaRPr lang="en-US" altLang="ja-JP" sz="8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kumimoji="1" lang="ja-JP" altLang="en-US" sz="8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予防接種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8E03A33-8741-4DBB-9FBF-E52D92378866}"/>
              </a:ext>
            </a:extLst>
          </p:cNvPr>
          <p:cNvSpPr txBox="1"/>
          <p:nvPr/>
        </p:nvSpPr>
        <p:spPr>
          <a:xfrm>
            <a:off x="295275" y="3881624"/>
            <a:ext cx="93154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再開</a:t>
            </a:r>
            <a:endParaRPr lang="en-US" altLang="ja-JP" sz="8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spcAft>
                <a:spcPts val="0"/>
              </a:spcAft>
            </a:pPr>
            <a:r>
              <a:rPr lang="ja-JP" altLang="en-US" sz="8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しました</a:t>
            </a:r>
            <a:endParaRPr kumimoji="1" lang="ja-JP" altLang="en-US" sz="115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6E1B1BD5-4B63-4717-806B-7A04FA8EA624}"/>
              </a:ext>
            </a:extLst>
          </p:cNvPr>
          <p:cNvGrpSpPr/>
          <p:nvPr/>
        </p:nvGrpSpPr>
        <p:grpSpPr>
          <a:xfrm>
            <a:off x="7842620" y="2938283"/>
            <a:ext cx="1533281" cy="3540036"/>
            <a:chOff x="1987125" y="2542666"/>
            <a:chExt cx="1533281" cy="3540036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25BD282A-37F1-4C93-AB1E-2CD2CDD98148}"/>
                </a:ext>
              </a:extLst>
            </p:cNvPr>
            <p:cNvGrpSpPr/>
            <p:nvPr/>
          </p:nvGrpSpPr>
          <p:grpSpPr>
            <a:xfrm>
              <a:off x="2188635" y="2542666"/>
              <a:ext cx="1331771" cy="3540036"/>
              <a:chOff x="1322572" y="800189"/>
              <a:chExt cx="1331771" cy="3540036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D148712-5907-4E6C-BCBC-3074A2E954AA}"/>
                  </a:ext>
                </a:extLst>
              </p:cNvPr>
              <p:cNvGrpSpPr/>
              <p:nvPr/>
            </p:nvGrpSpPr>
            <p:grpSpPr>
              <a:xfrm>
                <a:off x="1637876" y="3408168"/>
                <a:ext cx="698924" cy="784453"/>
                <a:chOff x="1637876" y="3309711"/>
                <a:chExt cx="698924" cy="784453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736E383-E599-489F-AFE1-593BFF6DAEA9}"/>
                    </a:ext>
                  </a:extLst>
                </p:cNvPr>
                <p:cNvSpPr/>
                <p:nvPr/>
              </p:nvSpPr>
              <p:spPr>
                <a:xfrm rot="10800000">
                  <a:off x="2021962" y="3309711"/>
                  <a:ext cx="314838" cy="784453"/>
                </a:xfrm>
                <a:custGeom>
                  <a:avLst/>
                  <a:gdLst>
                    <a:gd name="connsiteX0" fmla="*/ 314838 w 314838"/>
                    <a:gd name="connsiteY0" fmla="*/ 784453 h 784453"/>
                    <a:gd name="connsiteX1" fmla="*/ 0 w 314838"/>
                    <a:gd name="connsiteY1" fmla="*/ 784453 h 784453"/>
                    <a:gd name="connsiteX2" fmla="*/ 85471 w 314838"/>
                    <a:gd name="connsiteY2" fmla="*/ 0 h 784453"/>
                    <a:gd name="connsiteX3" fmla="*/ 314838 w 314838"/>
                    <a:gd name="connsiteY3" fmla="*/ 0 h 784453"/>
                    <a:gd name="connsiteX4" fmla="*/ 314838 w 314838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4838" h="784453">
                      <a:moveTo>
                        <a:pt x="314838" y="784453"/>
                      </a:moveTo>
                      <a:lnTo>
                        <a:pt x="0" y="784453"/>
                      </a:lnTo>
                      <a:lnTo>
                        <a:pt x="85471" y="0"/>
                      </a:lnTo>
                      <a:lnTo>
                        <a:pt x="314838" y="0"/>
                      </a:lnTo>
                      <a:lnTo>
                        <a:pt x="314838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1CBAF56F-143C-4F5B-BC87-F03295494356}"/>
                    </a:ext>
                  </a:extLst>
                </p:cNvPr>
                <p:cNvSpPr/>
                <p:nvPr/>
              </p:nvSpPr>
              <p:spPr>
                <a:xfrm rot="10800000">
                  <a:off x="1637876" y="3309711"/>
                  <a:ext cx="338367" cy="784453"/>
                </a:xfrm>
                <a:custGeom>
                  <a:avLst/>
                  <a:gdLst>
                    <a:gd name="connsiteX0" fmla="*/ 338367 w 338367"/>
                    <a:gd name="connsiteY0" fmla="*/ 784453 h 784453"/>
                    <a:gd name="connsiteX1" fmla="*/ 0 w 338367"/>
                    <a:gd name="connsiteY1" fmla="*/ 784453 h 784453"/>
                    <a:gd name="connsiteX2" fmla="*/ 0 w 338367"/>
                    <a:gd name="connsiteY2" fmla="*/ 0 h 784453"/>
                    <a:gd name="connsiteX3" fmla="*/ 252896 w 338367"/>
                    <a:gd name="connsiteY3" fmla="*/ 0 h 784453"/>
                    <a:gd name="connsiteX4" fmla="*/ 338367 w 338367"/>
                    <a:gd name="connsiteY4" fmla="*/ 784453 h 784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38367" h="784453">
                      <a:moveTo>
                        <a:pt x="338367" y="784453"/>
                      </a:moveTo>
                      <a:lnTo>
                        <a:pt x="0" y="784453"/>
                      </a:lnTo>
                      <a:lnTo>
                        <a:pt x="0" y="0"/>
                      </a:lnTo>
                      <a:lnTo>
                        <a:pt x="252896" y="0"/>
                      </a:lnTo>
                      <a:lnTo>
                        <a:pt x="338367" y="78445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D6080BD2-0164-44F6-9B4A-8102882C40CA}"/>
                  </a:ext>
                </a:extLst>
              </p:cNvPr>
              <p:cNvSpPr/>
              <p:nvPr/>
            </p:nvSpPr>
            <p:spPr bwMode="auto">
              <a:xfrm>
                <a:off x="1335971" y="915128"/>
                <a:ext cx="1304973" cy="1505826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F1C674C3-850C-4556-AA41-8AEA27868FEB}"/>
                  </a:ext>
                </a:extLst>
              </p:cNvPr>
              <p:cNvSpPr/>
              <p:nvPr/>
            </p:nvSpPr>
            <p:spPr bwMode="auto">
              <a:xfrm>
                <a:off x="1367065" y="800189"/>
                <a:ext cx="1242785" cy="592663"/>
              </a:xfrm>
              <a:custGeom>
                <a:avLst/>
                <a:gdLst>
                  <a:gd name="connsiteX0" fmla="*/ 625381 w 1242785"/>
                  <a:gd name="connsiteY0" fmla="*/ 175 h 592663"/>
                  <a:gd name="connsiteX1" fmla="*/ 1242785 w 1242785"/>
                  <a:gd name="connsiteY1" fmla="*/ 308165 h 592663"/>
                  <a:gd name="connsiteX2" fmla="*/ 1039516 w 1242785"/>
                  <a:gd name="connsiteY2" fmla="*/ 592663 h 592663"/>
                  <a:gd name="connsiteX3" fmla="*/ 1009624 w 1242785"/>
                  <a:gd name="connsiteY3" fmla="*/ 551569 h 592663"/>
                  <a:gd name="connsiteX4" fmla="*/ 622799 w 1242785"/>
                  <a:gd name="connsiteY4" fmla="*/ 369829 h 592663"/>
                  <a:gd name="connsiteX5" fmla="*/ 235974 w 1242785"/>
                  <a:gd name="connsiteY5" fmla="*/ 551569 h 592663"/>
                  <a:gd name="connsiteX6" fmla="*/ 206888 w 1242785"/>
                  <a:gd name="connsiteY6" fmla="*/ 591556 h 592663"/>
                  <a:gd name="connsiteX7" fmla="*/ 0 w 1242785"/>
                  <a:gd name="connsiteY7" fmla="*/ 281276 h 592663"/>
                  <a:gd name="connsiteX8" fmla="*/ 625381 w 1242785"/>
                  <a:gd name="connsiteY8" fmla="*/ 175 h 592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42785" h="592663">
                    <a:moveTo>
                      <a:pt x="625381" y="175"/>
                    </a:moveTo>
                    <a:cubicBezTo>
                      <a:pt x="847073" y="4972"/>
                      <a:pt x="1067435" y="107950"/>
                      <a:pt x="1242785" y="308165"/>
                    </a:cubicBezTo>
                    <a:lnTo>
                      <a:pt x="1039516" y="592663"/>
                    </a:lnTo>
                    <a:lnTo>
                      <a:pt x="1009624" y="551569"/>
                    </a:lnTo>
                    <a:cubicBezTo>
                      <a:pt x="910627" y="439281"/>
                      <a:pt x="773864" y="369829"/>
                      <a:pt x="622799" y="369829"/>
                    </a:cubicBezTo>
                    <a:cubicBezTo>
                      <a:pt x="471735" y="369829"/>
                      <a:pt x="334972" y="439281"/>
                      <a:pt x="235974" y="551569"/>
                    </a:cubicBezTo>
                    <a:lnTo>
                      <a:pt x="206888" y="591556"/>
                    </a:lnTo>
                    <a:lnTo>
                      <a:pt x="0" y="281276"/>
                    </a:lnTo>
                    <a:cubicBezTo>
                      <a:pt x="180667" y="88764"/>
                      <a:pt x="403689" y="-4621"/>
                      <a:pt x="625381" y="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67D2A6F-35C8-41A2-85DE-B53DBDF4C14D}"/>
                  </a:ext>
                </a:extLst>
              </p:cNvPr>
              <p:cNvGrpSpPr/>
              <p:nvPr/>
            </p:nvGrpSpPr>
            <p:grpSpPr>
              <a:xfrm>
                <a:off x="1322572" y="1065243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47" name="グループ化 146">
                  <a:extLst>
                    <a:ext uri="{FF2B5EF4-FFF2-40B4-BE49-F238E27FC236}">
                      <a16:creationId xmlns:a16="http://schemas.microsoft.com/office/drawing/2014/main" id="{1CC5541B-51E5-440D-93C7-3EC2B566CC4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5" name="楕円 154">
                    <a:extLst>
                      <a:ext uri="{FF2B5EF4-FFF2-40B4-BE49-F238E27FC236}">
                        <a16:creationId xmlns:a16="http://schemas.microsoft.com/office/drawing/2014/main" id="{EB95C756-B748-4776-9E54-2959A33840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楕円 155">
                    <a:extLst>
                      <a:ext uri="{FF2B5EF4-FFF2-40B4-BE49-F238E27FC236}">
                        <a16:creationId xmlns:a16="http://schemas.microsoft.com/office/drawing/2014/main" id="{44C6886E-7954-46A5-9008-FC58DE9CBA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7EFC1E49-57F1-4851-8CE9-89E7F06AD250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53" name="楕円 152">
                    <a:extLst>
                      <a:ext uri="{FF2B5EF4-FFF2-40B4-BE49-F238E27FC236}">
                        <a16:creationId xmlns:a16="http://schemas.microsoft.com/office/drawing/2014/main" id="{15E003BD-E215-427F-8EF8-4FD1A8E7A3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59D9CA7E-0B34-468C-A424-14C30EF19D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B366B5FA-7DFD-436F-AC99-3E210D6BF33D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23E91329-5C90-483C-AE83-EC8A83C04D7E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アーチ 150">
                  <a:extLst>
                    <a:ext uri="{FF2B5EF4-FFF2-40B4-BE49-F238E27FC236}">
                      <a16:creationId xmlns:a16="http://schemas.microsoft.com/office/drawing/2014/main" id="{55C8B635-69BD-4DE4-BD11-8695C2B0451D}"/>
                    </a:ext>
                  </a:extLst>
                </p:cNvPr>
                <p:cNvSpPr/>
                <p:nvPr/>
              </p:nvSpPr>
              <p:spPr bwMode="auto">
                <a:xfrm rot="10800000">
                  <a:off x="4798676" y="1381978"/>
                  <a:ext cx="272112" cy="272114"/>
                </a:xfrm>
                <a:prstGeom prst="blockArc">
                  <a:avLst>
                    <a:gd name="adj1" fmla="val 13042302"/>
                    <a:gd name="adj2" fmla="val 19437128"/>
                    <a:gd name="adj3" fmla="val 10577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3A93E529-AFCE-4663-BFF2-E26F1B27C20A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A7567721-0E7C-4EF4-BC7E-6E1FBA883D07}"/>
                  </a:ext>
                </a:extLst>
              </p:cNvPr>
              <p:cNvSpPr/>
              <p:nvPr/>
            </p:nvSpPr>
            <p:spPr bwMode="auto">
              <a:xfrm flipH="1">
                <a:off x="1445930" y="1050084"/>
                <a:ext cx="1085054" cy="457707"/>
              </a:xfrm>
              <a:custGeom>
                <a:avLst/>
                <a:gdLst>
                  <a:gd name="connsiteX0" fmla="*/ 434951 w 1018003"/>
                  <a:gd name="connsiteY0" fmla="*/ 352 h 437067"/>
                  <a:gd name="connsiteX1" fmla="*/ 210671 w 1018003"/>
                  <a:gd name="connsiteY1" fmla="*/ 73010 h 437067"/>
                  <a:gd name="connsiteX2" fmla="*/ 12311 w 1018003"/>
                  <a:gd name="connsiteY2" fmla="*/ 381564 h 437067"/>
                  <a:gd name="connsiteX3" fmla="*/ 378707 w 1018003"/>
                  <a:gd name="connsiteY3" fmla="*/ 364056 h 437067"/>
                  <a:gd name="connsiteX4" fmla="*/ 482018 w 1018003"/>
                  <a:gd name="connsiteY4" fmla="*/ 289161 h 437067"/>
                  <a:gd name="connsiteX5" fmla="*/ 509001 w 1018003"/>
                  <a:gd name="connsiteY5" fmla="*/ 257945 h 437067"/>
                  <a:gd name="connsiteX6" fmla="*/ 535985 w 1018003"/>
                  <a:gd name="connsiteY6" fmla="*/ 289162 h 437067"/>
                  <a:gd name="connsiteX7" fmla="*/ 639297 w 1018003"/>
                  <a:gd name="connsiteY7" fmla="*/ 364057 h 437067"/>
                  <a:gd name="connsiteX8" fmla="*/ 1005692 w 1018003"/>
                  <a:gd name="connsiteY8" fmla="*/ 381565 h 437067"/>
                  <a:gd name="connsiteX9" fmla="*/ 807332 w 1018003"/>
                  <a:gd name="connsiteY9" fmla="*/ 73011 h 437067"/>
                  <a:gd name="connsiteX10" fmla="*/ 583052 w 1018003"/>
                  <a:gd name="connsiteY10" fmla="*/ 353 h 437067"/>
                  <a:gd name="connsiteX11" fmla="*/ 536137 w 1018003"/>
                  <a:gd name="connsiteY11" fmla="*/ 1983 h 437067"/>
                  <a:gd name="connsiteX12" fmla="*/ 509004 w 1018003"/>
                  <a:gd name="connsiteY12" fmla="*/ 8504 h 437067"/>
                  <a:gd name="connsiteX13" fmla="*/ 481867 w 1018003"/>
                  <a:gd name="connsiteY13" fmla="*/ 1982 h 437067"/>
                  <a:gd name="connsiteX14" fmla="*/ 434951 w 1018003"/>
                  <a:gd name="connsiteY14" fmla="*/ 352 h 437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18003" h="437067">
                    <a:moveTo>
                      <a:pt x="434951" y="352"/>
                    </a:moveTo>
                    <a:cubicBezTo>
                      <a:pt x="368647" y="3521"/>
                      <a:pt x="288648" y="27991"/>
                      <a:pt x="210671" y="73010"/>
                    </a:cubicBezTo>
                    <a:cubicBezTo>
                      <a:pt x="54718" y="163050"/>
                      <a:pt x="-34091" y="301194"/>
                      <a:pt x="12311" y="381564"/>
                    </a:cubicBezTo>
                    <a:cubicBezTo>
                      <a:pt x="58712" y="461934"/>
                      <a:pt x="222753" y="454095"/>
                      <a:pt x="378707" y="364056"/>
                    </a:cubicBezTo>
                    <a:cubicBezTo>
                      <a:pt x="417695" y="341546"/>
                      <a:pt x="452487" y="316029"/>
                      <a:pt x="482018" y="289161"/>
                    </a:cubicBezTo>
                    <a:lnTo>
                      <a:pt x="509001" y="257945"/>
                    </a:lnTo>
                    <a:lnTo>
                      <a:pt x="535985" y="289162"/>
                    </a:lnTo>
                    <a:cubicBezTo>
                      <a:pt x="565517" y="316030"/>
                      <a:pt x="600308" y="341547"/>
                      <a:pt x="639297" y="364057"/>
                    </a:cubicBezTo>
                    <a:cubicBezTo>
                      <a:pt x="795250" y="454096"/>
                      <a:pt x="959291" y="461935"/>
                      <a:pt x="1005692" y="381565"/>
                    </a:cubicBezTo>
                    <a:cubicBezTo>
                      <a:pt x="1052094" y="301195"/>
                      <a:pt x="963285" y="163051"/>
                      <a:pt x="807332" y="73011"/>
                    </a:cubicBezTo>
                    <a:cubicBezTo>
                      <a:pt x="729355" y="27992"/>
                      <a:pt x="649357" y="3522"/>
                      <a:pt x="583052" y="353"/>
                    </a:cubicBezTo>
                    <a:cubicBezTo>
                      <a:pt x="566476" y="-439"/>
                      <a:pt x="550756" y="101"/>
                      <a:pt x="536137" y="1983"/>
                    </a:cubicBezTo>
                    <a:lnTo>
                      <a:pt x="509004" y="8504"/>
                    </a:lnTo>
                    <a:lnTo>
                      <a:pt x="481867" y="1982"/>
                    </a:lnTo>
                    <a:cubicBezTo>
                      <a:pt x="467248" y="100"/>
                      <a:pt x="451527" y="-440"/>
                      <a:pt x="434951" y="352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AAB5B28F-F69B-4898-A882-74FF3729D7C3}"/>
                  </a:ext>
                </a:extLst>
              </p:cNvPr>
              <p:cNvGrpSpPr/>
              <p:nvPr/>
            </p:nvGrpSpPr>
            <p:grpSpPr>
              <a:xfrm>
                <a:off x="1569816" y="1651175"/>
                <a:ext cx="837282" cy="253874"/>
                <a:chOff x="4939631" y="5365088"/>
                <a:chExt cx="837282" cy="253874"/>
              </a:xfrm>
            </p:grpSpPr>
            <p:sp>
              <p:nvSpPr>
                <p:cNvPr id="145" name="アーチ 144">
                  <a:extLst>
                    <a:ext uri="{FF2B5EF4-FFF2-40B4-BE49-F238E27FC236}">
                      <a16:creationId xmlns:a16="http://schemas.microsoft.com/office/drawing/2014/main" id="{31EE1C1B-65AD-4B01-A798-BC7A93B7552C}"/>
                    </a:ext>
                  </a:extLst>
                </p:cNvPr>
                <p:cNvSpPr/>
                <p:nvPr/>
              </p:nvSpPr>
              <p:spPr bwMode="auto">
                <a:xfrm>
                  <a:off x="4939631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6" name="アーチ 145">
                  <a:extLst>
                    <a:ext uri="{FF2B5EF4-FFF2-40B4-BE49-F238E27FC236}">
                      <a16:creationId xmlns:a16="http://schemas.microsoft.com/office/drawing/2014/main" id="{80608A08-C2DC-4649-BAC7-D0281284A01E}"/>
                    </a:ext>
                  </a:extLst>
                </p:cNvPr>
                <p:cNvSpPr/>
                <p:nvPr/>
              </p:nvSpPr>
              <p:spPr bwMode="auto">
                <a:xfrm>
                  <a:off x="5523037" y="5365088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186899CF-BBE7-4D02-A242-E9E073A80442}"/>
                  </a:ext>
                </a:extLst>
              </p:cNvPr>
              <p:cNvGrpSpPr/>
              <p:nvPr/>
            </p:nvGrpSpPr>
            <p:grpSpPr>
              <a:xfrm>
                <a:off x="1519139" y="1449316"/>
                <a:ext cx="938636" cy="58477"/>
                <a:chOff x="1852183" y="1449316"/>
                <a:chExt cx="938636" cy="58477"/>
              </a:xfrm>
            </p:grpSpPr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36B6E0EC-44F7-450A-9191-A1D9ED6222EF}"/>
                    </a:ext>
                  </a:extLst>
                </p:cNvPr>
                <p:cNvSpPr/>
                <p:nvPr/>
              </p:nvSpPr>
              <p:spPr bwMode="auto">
                <a:xfrm rot="5400000">
                  <a:off x="1995797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月 143">
                  <a:extLst>
                    <a:ext uri="{FF2B5EF4-FFF2-40B4-BE49-F238E27FC236}">
                      <a16:creationId xmlns:a16="http://schemas.microsoft.com/office/drawing/2014/main" id="{80A1F68E-2967-46CB-8B93-C6BAF58F4E7D}"/>
                    </a:ext>
                  </a:extLst>
                </p:cNvPr>
                <p:cNvSpPr/>
                <p:nvPr/>
              </p:nvSpPr>
              <p:spPr bwMode="auto">
                <a:xfrm rot="5400000">
                  <a:off x="2588728" y="1305702"/>
                  <a:ext cx="58477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7D6B63D8-2889-414F-9627-5DA645BC6CE4}"/>
                  </a:ext>
                </a:extLst>
              </p:cNvPr>
              <p:cNvSpPr/>
              <p:nvPr/>
            </p:nvSpPr>
            <p:spPr>
              <a:xfrm>
                <a:off x="1647058" y="4190275"/>
                <a:ext cx="321382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BBB090F-543B-454E-9609-E7D6B79EF0BB}"/>
                  </a:ext>
                </a:extLst>
              </p:cNvPr>
              <p:cNvSpPr/>
              <p:nvPr/>
            </p:nvSpPr>
            <p:spPr>
              <a:xfrm flipH="1">
                <a:off x="2031273" y="4190275"/>
                <a:ext cx="321380" cy="149950"/>
              </a:xfrm>
              <a:custGeom>
                <a:avLst/>
                <a:gdLst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206904 w 370925"/>
                  <a:gd name="connsiteY8" fmla="*/ 222250 h 222250"/>
                  <a:gd name="connsiteX9" fmla="*/ 11906 w 370925"/>
                  <a:gd name="connsiteY9" fmla="*/ 222250 h 222250"/>
                  <a:gd name="connsiteX10" fmla="*/ 0 w 370925"/>
                  <a:gd name="connsiteY10" fmla="*/ 210344 h 222250"/>
                  <a:gd name="connsiteX11" fmla="*/ 0 w 370925"/>
                  <a:gd name="connsiteY11" fmla="*/ 111125 h 222250"/>
                  <a:gd name="connsiteX12" fmla="*/ 111125 w 370925"/>
                  <a:gd name="connsiteY12" fmla="*/ 0 h 222250"/>
                  <a:gd name="connsiteX0" fmla="*/ 111125 w 370925"/>
                  <a:gd name="connsiteY0" fmla="*/ 0 h 222250"/>
                  <a:gd name="connsiteX1" fmla="*/ 184232 w 370925"/>
                  <a:gd name="connsiteY1" fmla="*/ 0 h 222250"/>
                  <a:gd name="connsiteX2" fmla="*/ 228763 w 370925"/>
                  <a:gd name="connsiteY2" fmla="*/ 0 h 222250"/>
                  <a:gd name="connsiteX3" fmla="*/ 356637 w 370925"/>
                  <a:gd name="connsiteY3" fmla="*/ 0 h 222250"/>
                  <a:gd name="connsiteX4" fmla="*/ 370925 w 370925"/>
                  <a:gd name="connsiteY4" fmla="*/ 14288 h 222250"/>
                  <a:gd name="connsiteX5" fmla="*/ 370925 w 370925"/>
                  <a:gd name="connsiteY5" fmla="*/ 185290 h 222250"/>
                  <a:gd name="connsiteX6" fmla="*/ 333965 w 370925"/>
                  <a:gd name="connsiteY6" fmla="*/ 222250 h 222250"/>
                  <a:gd name="connsiteX7" fmla="*/ 327982 w 370925"/>
                  <a:gd name="connsiteY7" fmla="*/ 222250 h 222250"/>
                  <a:gd name="connsiteX8" fmla="*/ 11906 w 370925"/>
                  <a:gd name="connsiteY8" fmla="*/ 222250 h 222250"/>
                  <a:gd name="connsiteX9" fmla="*/ 0 w 370925"/>
                  <a:gd name="connsiteY9" fmla="*/ 210344 h 222250"/>
                  <a:gd name="connsiteX10" fmla="*/ 0 w 370925"/>
                  <a:gd name="connsiteY10" fmla="*/ 111125 h 222250"/>
                  <a:gd name="connsiteX11" fmla="*/ 111125 w 370925"/>
                  <a:gd name="connsiteY11" fmla="*/ 0 h 222250"/>
                  <a:gd name="connsiteX0" fmla="*/ 111125 w 370925"/>
                  <a:gd name="connsiteY0" fmla="*/ 0 h 222250"/>
                  <a:gd name="connsiteX1" fmla="*/ 228763 w 370925"/>
                  <a:gd name="connsiteY1" fmla="*/ 0 h 222250"/>
                  <a:gd name="connsiteX2" fmla="*/ 356637 w 370925"/>
                  <a:gd name="connsiteY2" fmla="*/ 0 h 222250"/>
                  <a:gd name="connsiteX3" fmla="*/ 370925 w 370925"/>
                  <a:gd name="connsiteY3" fmla="*/ 14288 h 222250"/>
                  <a:gd name="connsiteX4" fmla="*/ 370925 w 370925"/>
                  <a:gd name="connsiteY4" fmla="*/ 185290 h 222250"/>
                  <a:gd name="connsiteX5" fmla="*/ 333965 w 370925"/>
                  <a:gd name="connsiteY5" fmla="*/ 222250 h 222250"/>
                  <a:gd name="connsiteX6" fmla="*/ 327982 w 370925"/>
                  <a:gd name="connsiteY6" fmla="*/ 222250 h 222250"/>
                  <a:gd name="connsiteX7" fmla="*/ 11906 w 370925"/>
                  <a:gd name="connsiteY7" fmla="*/ 222250 h 222250"/>
                  <a:gd name="connsiteX8" fmla="*/ 0 w 370925"/>
                  <a:gd name="connsiteY8" fmla="*/ 210344 h 222250"/>
                  <a:gd name="connsiteX9" fmla="*/ 0 w 370925"/>
                  <a:gd name="connsiteY9" fmla="*/ 111125 h 222250"/>
                  <a:gd name="connsiteX10" fmla="*/ 111125 w 370925"/>
                  <a:gd name="connsiteY10" fmla="*/ 0 h 222250"/>
                  <a:gd name="connsiteX0" fmla="*/ 111125 w 370925"/>
                  <a:gd name="connsiteY0" fmla="*/ 0 h 222250"/>
                  <a:gd name="connsiteX1" fmla="*/ 356637 w 370925"/>
                  <a:gd name="connsiteY1" fmla="*/ 0 h 222250"/>
                  <a:gd name="connsiteX2" fmla="*/ 370925 w 370925"/>
                  <a:gd name="connsiteY2" fmla="*/ 14288 h 222250"/>
                  <a:gd name="connsiteX3" fmla="*/ 370925 w 370925"/>
                  <a:gd name="connsiteY3" fmla="*/ 185290 h 222250"/>
                  <a:gd name="connsiteX4" fmla="*/ 333965 w 370925"/>
                  <a:gd name="connsiteY4" fmla="*/ 222250 h 222250"/>
                  <a:gd name="connsiteX5" fmla="*/ 327982 w 370925"/>
                  <a:gd name="connsiteY5" fmla="*/ 222250 h 222250"/>
                  <a:gd name="connsiteX6" fmla="*/ 11906 w 370925"/>
                  <a:gd name="connsiteY6" fmla="*/ 222250 h 222250"/>
                  <a:gd name="connsiteX7" fmla="*/ 0 w 370925"/>
                  <a:gd name="connsiteY7" fmla="*/ 210344 h 222250"/>
                  <a:gd name="connsiteX8" fmla="*/ 0 w 370925"/>
                  <a:gd name="connsiteY8" fmla="*/ 111125 h 222250"/>
                  <a:gd name="connsiteX9" fmla="*/ 111125 w 370925"/>
                  <a:gd name="connsiteY9" fmla="*/ 0 h 22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0925" h="222250">
                    <a:moveTo>
                      <a:pt x="111125" y="0"/>
                    </a:moveTo>
                    <a:lnTo>
                      <a:pt x="356637" y="0"/>
                    </a:lnTo>
                    <a:cubicBezTo>
                      <a:pt x="364528" y="0"/>
                      <a:pt x="370925" y="6397"/>
                      <a:pt x="370925" y="14288"/>
                    </a:cubicBezTo>
                    <a:lnTo>
                      <a:pt x="370925" y="185290"/>
                    </a:lnTo>
                    <a:cubicBezTo>
                      <a:pt x="370925" y="205702"/>
                      <a:pt x="354377" y="222250"/>
                      <a:pt x="333965" y="222250"/>
                    </a:cubicBezTo>
                    <a:lnTo>
                      <a:pt x="327982" y="222250"/>
                    </a:lnTo>
                    <a:lnTo>
                      <a:pt x="11906" y="222250"/>
                    </a:lnTo>
                    <a:cubicBezTo>
                      <a:pt x="5330" y="222250"/>
                      <a:pt x="0" y="216920"/>
                      <a:pt x="0" y="210344"/>
                    </a:cubicBezTo>
                    <a:lnTo>
                      <a:pt x="0" y="111125"/>
                    </a:lnTo>
                    <a:cubicBezTo>
                      <a:pt x="0" y="49752"/>
                      <a:pt x="49752" y="0"/>
                      <a:pt x="11112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260786B0-2764-4DED-9101-7870592806F1}"/>
                  </a:ext>
                </a:extLst>
              </p:cNvPr>
              <p:cNvGrpSpPr/>
              <p:nvPr/>
            </p:nvGrpSpPr>
            <p:grpSpPr>
              <a:xfrm>
                <a:off x="1507364" y="2451192"/>
                <a:ext cx="958365" cy="1084307"/>
                <a:chOff x="1507364" y="2451192"/>
                <a:chExt cx="958365" cy="1084307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BA19D33B-8BE5-4474-BA34-24352934D108}"/>
                    </a:ext>
                  </a:extLst>
                </p:cNvPr>
                <p:cNvSpPr/>
                <p:nvPr/>
              </p:nvSpPr>
              <p:spPr>
                <a:xfrm>
                  <a:off x="1507364" y="2451192"/>
                  <a:ext cx="958365" cy="1084307"/>
                </a:xfrm>
                <a:custGeom>
                  <a:avLst/>
                  <a:gdLst>
                    <a:gd name="connsiteX0" fmla="*/ 204461 w 958365"/>
                    <a:gd name="connsiteY0" fmla="*/ 0 h 1050350"/>
                    <a:gd name="connsiteX1" fmla="*/ 753904 w 958365"/>
                    <a:gd name="connsiteY1" fmla="*/ 0 h 1050350"/>
                    <a:gd name="connsiteX2" fmla="*/ 958365 w 958365"/>
                    <a:gd name="connsiteY2" fmla="*/ 204461 h 1050350"/>
                    <a:gd name="connsiteX3" fmla="*/ 958364 w 958365"/>
                    <a:gd name="connsiteY3" fmla="*/ 408921 h 1050350"/>
                    <a:gd name="connsiteX4" fmla="*/ 837956 w 958365"/>
                    <a:gd name="connsiteY4" fmla="*/ 408921 h 1050350"/>
                    <a:gd name="connsiteX5" fmla="*/ 816965 w 958365"/>
                    <a:gd name="connsiteY5" fmla="*/ 586976 h 1050350"/>
                    <a:gd name="connsiteX6" fmla="*/ 932811 w 958365"/>
                    <a:gd name="connsiteY6" fmla="*/ 1050350 h 1050350"/>
                    <a:gd name="connsiteX7" fmla="*/ 25553 w 958365"/>
                    <a:gd name="connsiteY7" fmla="*/ 1050350 h 1050350"/>
                    <a:gd name="connsiteX8" fmla="*/ 141399 w 958365"/>
                    <a:gd name="connsiteY8" fmla="*/ 586976 h 1050350"/>
                    <a:gd name="connsiteX9" fmla="*/ 120409 w 958365"/>
                    <a:gd name="connsiteY9" fmla="*/ 408921 h 1050350"/>
                    <a:gd name="connsiteX10" fmla="*/ 0 w 958365"/>
                    <a:gd name="connsiteY10" fmla="*/ 408921 h 1050350"/>
                    <a:gd name="connsiteX11" fmla="*/ 0 w 958365"/>
                    <a:gd name="connsiteY11" fmla="*/ 204461 h 1050350"/>
                    <a:gd name="connsiteX12" fmla="*/ 204461 w 958365"/>
                    <a:gd name="connsiteY12" fmla="*/ 0 h 105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58365" h="1050350">
                      <a:moveTo>
                        <a:pt x="204461" y="0"/>
                      </a:moveTo>
                      <a:lnTo>
                        <a:pt x="753904" y="0"/>
                      </a:lnTo>
                      <a:cubicBezTo>
                        <a:pt x="866825" y="0"/>
                        <a:pt x="958365" y="91540"/>
                        <a:pt x="958365" y="204461"/>
                      </a:cubicBezTo>
                      <a:cubicBezTo>
                        <a:pt x="958365" y="272614"/>
                        <a:pt x="958364" y="340768"/>
                        <a:pt x="958364" y="408921"/>
                      </a:cubicBezTo>
                      <a:lnTo>
                        <a:pt x="837956" y="408921"/>
                      </a:lnTo>
                      <a:lnTo>
                        <a:pt x="816965" y="586976"/>
                      </a:lnTo>
                      <a:lnTo>
                        <a:pt x="932811" y="1050350"/>
                      </a:lnTo>
                      <a:lnTo>
                        <a:pt x="25553" y="1050350"/>
                      </a:lnTo>
                      <a:lnTo>
                        <a:pt x="141399" y="586976"/>
                      </a:lnTo>
                      <a:lnTo>
                        <a:pt x="120409" y="408921"/>
                      </a:lnTo>
                      <a:lnTo>
                        <a:pt x="0" y="408921"/>
                      </a:lnTo>
                      <a:lnTo>
                        <a:pt x="0" y="204461"/>
                      </a:lnTo>
                      <a:cubicBezTo>
                        <a:pt x="0" y="91540"/>
                        <a:pt x="91540" y="0"/>
                        <a:pt x="20446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B79812B4-06BF-4AC4-8C51-3B99DD058DAD}"/>
                    </a:ext>
                  </a:extLst>
                </p:cNvPr>
                <p:cNvSpPr/>
                <p:nvPr/>
              </p:nvSpPr>
              <p:spPr>
                <a:xfrm>
                  <a:off x="1997059" y="2470242"/>
                  <a:ext cx="154555" cy="1065257"/>
                </a:xfrm>
                <a:custGeom>
                  <a:avLst/>
                  <a:gdLst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410207 h 1545409"/>
                    <a:gd name="connsiteX8" fmla="*/ 0 w 718082"/>
                    <a:gd name="connsiteY8" fmla="*/ 205104 h 1545409"/>
                    <a:gd name="connsiteX9" fmla="*/ 205104 w 718082"/>
                    <a:gd name="connsiteY9" fmla="*/ 0 h 1545409"/>
                    <a:gd name="connsiteX0" fmla="*/ 205104 w 718082"/>
                    <a:gd name="connsiteY0" fmla="*/ 0 h 1545409"/>
                    <a:gd name="connsiteX1" fmla="*/ 507343 w 718082"/>
                    <a:gd name="connsiteY1" fmla="*/ 0 h 1545409"/>
                    <a:gd name="connsiteX2" fmla="*/ 718082 w 718082"/>
                    <a:gd name="connsiteY2" fmla="*/ 417189 h 1545409"/>
                    <a:gd name="connsiteX3" fmla="*/ 718082 w 718082"/>
                    <a:gd name="connsiteY3" fmla="*/ 1545409 h 1545409"/>
                    <a:gd name="connsiteX4" fmla="*/ 96477 w 718082"/>
                    <a:gd name="connsiteY4" fmla="*/ 1545409 h 1545409"/>
                    <a:gd name="connsiteX5" fmla="*/ 211710 w 718082"/>
                    <a:gd name="connsiteY5" fmla="*/ 898431 h 1545409"/>
                    <a:gd name="connsiteX6" fmla="*/ 152064 w 718082"/>
                    <a:gd name="connsiteY6" fmla="*/ 410207 h 1545409"/>
                    <a:gd name="connsiteX7" fmla="*/ 0 w 718082"/>
                    <a:gd name="connsiteY7" fmla="*/ 205104 h 1545409"/>
                    <a:gd name="connsiteX8" fmla="*/ 205104 w 718082"/>
                    <a:gd name="connsiteY8" fmla="*/ 0 h 1545409"/>
                    <a:gd name="connsiteX0" fmla="*/ 108627 w 621605"/>
                    <a:gd name="connsiteY0" fmla="*/ 0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7" fmla="*/ 108627 w 621605"/>
                    <a:gd name="connsiteY7" fmla="*/ 0 h 1545409"/>
                    <a:gd name="connsiteX0" fmla="*/ 55587 w 621605"/>
                    <a:gd name="connsiteY0" fmla="*/ 410207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6" fmla="*/ 55587 w 621605"/>
                    <a:gd name="connsiteY6" fmla="*/ 410207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115233 w 621605"/>
                    <a:gd name="connsiteY5" fmla="*/ 898431 h 1545409"/>
                    <a:gd name="connsiteX0" fmla="*/ 115233 w 621605"/>
                    <a:gd name="connsiteY0" fmla="*/ 898431 h 1545409"/>
                    <a:gd name="connsiteX1" fmla="*/ 410866 w 621605"/>
                    <a:gd name="connsiteY1" fmla="*/ 0 h 1545409"/>
                    <a:gd name="connsiteX2" fmla="*/ 621605 w 621605"/>
                    <a:gd name="connsiteY2" fmla="*/ 417189 h 1545409"/>
                    <a:gd name="connsiteX3" fmla="*/ 621605 w 621605"/>
                    <a:gd name="connsiteY3" fmla="*/ 1545409 h 1545409"/>
                    <a:gd name="connsiteX4" fmla="*/ 0 w 621605"/>
                    <a:gd name="connsiteY4" fmla="*/ 1545409 h 1545409"/>
                    <a:gd name="connsiteX5" fmla="*/ 206673 w 621605"/>
                    <a:gd name="connsiteY5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4" fmla="*/ 206673 w 621605"/>
                    <a:gd name="connsiteY4" fmla="*/ 989871 h 1545409"/>
                    <a:gd name="connsiteX0" fmla="*/ 410866 w 621605"/>
                    <a:gd name="connsiteY0" fmla="*/ 0 h 1545409"/>
                    <a:gd name="connsiteX1" fmla="*/ 621605 w 621605"/>
                    <a:gd name="connsiteY1" fmla="*/ 417189 h 1545409"/>
                    <a:gd name="connsiteX2" fmla="*/ 621605 w 621605"/>
                    <a:gd name="connsiteY2" fmla="*/ 1545409 h 1545409"/>
                    <a:gd name="connsiteX3" fmla="*/ 0 w 621605"/>
                    <a:gd name="connsiteY3" fmla="*/ 1545409 h 1545409"/>
                    <a:gd name="connsiteX0" fmla="*/ 0 w 210739"/>
                    <a:gd name="connsiteY0" fmla="*/ 0 h 1545409"/>
                    <a:gd name="connsiteX1" fmla="*/ 210739 w 210739"/>
                    <a:gd name="connsiteY1" fmla="*/ 417189 h 1545409"/>
                    <a:gd name="connsiteX2" fmla="*/ 210739 w 210739"/>
                    <a:gd name="connsiteY2" fmla="*/ 1545409 h 15454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10739" h="1545409">
                      <a:moveTo>
                        <a:pt x="0" y="0"/>
                      </a:moveTo>
                      <a:lnTo>
                        <a:pt x="210739" y="417189"/>
                      </a:lnTo>
                      <a:lnTo>
                        <a:pt x="210739" y="1545409"/>
                      </a:ln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26B32794-DFD3-417D-9E5B-FE8FA10199A5}"/>
                    </a:ext>
                  </a:extLst>
                </p:cNvPr>
                <p:cNvSpPr/>
                <p:nvPr/>
              </p:nvSpPr>
              <p:spPr bwMode="auto">
                <a:xfrm>
                  <a:off x="2000468" y="2785501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806AC050-0907-4D8D-8FF8-A1F46364253F}"/>
                    </a:ext>
                  </a:extLst>
                </p:cNvPr>
                <p:cNvSpPr/>
                <p:nvPr/>
              </p:nvSpPr>
              <p:spPr bwMode="auto">
                <a:xfrm>
                  <a:off x="2000468" y="3067445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6F560649-3F8C-442C-B9C3-7AD39CDC1F1D}"/>
                    </a:ext>
                  </a:extLst>
                </p:cNvPr>
                <p:cNvSpPr/>
                <p:nvPr/>
              </p:nvSpPr>
              <p:spPr bwMode="auto">
                <a:xfrm>
                  <a:off x="2000468" y="3347476"/>
                  <a:ext cx="78218" cy="7821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C22B8C86-E97C-4748-8FB2-E64FBD6211EB}"/>
                  </a:ext>
                </a:extLst>
              </p:cNvPr>
              <p:cNvSpPr/>
              <p:nvPr/>
            </p:nvSpPr>
            <p:spPr bwMode="auto">
              <a:xfrm>
                <a:off x="1779398" y="2347164"/>
                <a:ext cx="418118" cy="195502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88578" h="275205">
                    <a:moveTo>
                      <a:pt x="565746" y="0"/>
                    </a:moveTo>
                    <a:lnTo>
                      <a:pt x="584150" y="48979"/>
                    </a:lnTo>
                    <a:cubicBezTo>
                      <a:pt x="600349" y="133431"/>
                      <a:pt x="571682" y="215800"/>
                      <a:pt x="505055" y="254267"/>
                    </a:cubicBezTo>
                    <a:cubicBezTo>
                      <a:pt x="455084" y="283118"/>
                      <a:pt x="394404" y="281129"/>
                      <a:pt x="339750" y="254598"/>
                    </a:cubicBezTo>
                    <a:lnTo>
                      <a:pt x="294289" y="224472"/>
                    </a:lnTo>
                    <a:lnTo>
                      <a:pt x="248827" y="254598"/>
                    </a:lnTo>
                    <a:cubicBezTo>
                      <a:pt x="194172" y="281129"/>
                      <a:pt x="133492" y="283118"/>
                      <a:pt x="83521" y="254267"/>
                    </a:cubicBezTo>
                    <a:cubicBezTo>
                      <a:pt x="16894" y="215800"/>
                      <a:pt x="-11772" y="133431"/>
                      <a:pt x="4428" y="48980"/>
                    </a:cubicBezTo>
                    <a:lnTo>
                      <a:pt x="22831" y="1"/>
                    </a:lnTo>
                    <a:lnTo>
                      <a:pt x="85844" y="49269"/>
                    </a:lnTo>
                    <a:cubicBezTo>
                      <a:pt x="112447" y="68108"/>
                      <a:pt x="140760" y="86284"/>
                      <a:pt x="170570" y="103495"/>
                    </a:cubicBezTo>
                    <a:cubicBezTo>
                      <a:pt x="200381" y="120706"/>
                      <a:pt x="230277" y="136138"/>
                      <a:pt x="259894" y="149756"/>
                    </a:cubicBezTo>
                    <a:lnTo>
                      <a:pt x="294288" y="163638"/>
                    </a:lnTo>
                    <a:lnTo>
                      <a:pt x="328682" y="149756"/>
                    </a:lnTo>
                    <a:cubicBezTo>
                      <a:pt x="358300" y="136138"/>
                      <a:pt x="388196" y="120705"/>
                      <a:pt x="418006" y="103494"/>
                    </a:cubicBezTo>
                    <a:cubicBezTo>
                      <a:pt x="447818" y="86283"/>
                      <a:pt x="476131" y="68109"/>
                      <a:pt x="502732" y="49268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8368012-BF96-4313-B2EB-DD7F3595EAB8}"/>
                  </a:ext>
                </a:extLst>
              </p:cNvPr>
              <p:cNvGrpSpPr/>
              <p:nvPr/>
            </p:nvGrpSpPr>
            <p:grpSpPr>
              <a:xfrm flipH="1">
                <a:off x="1895748" y="2818342"/>
                <a:ext cx="569661" cy="767881"/>
                <a:chOff x="14560" y="2818342"/>
                <a:chExt cx="569661" cy="767881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93D1C1A-9647-4E85-801C-457D68F2BC49}"/>
                    </a:ext>
                  </a:extLst>
                </p:cNvPr>
                <p:cNvSpPr/>
                <p:nvPr/>
              </p:nvSpPr>
              <p:spPr bwMode="auto">
                <a:xfrm rot="9900000">
                  <a:off x="341802" y="3254387"/>
                  <a:ext cx="242419" cy="331836"/>
                </a:xfrm>
                <a:custGeom>
                  <a:avLst/>
                  <a:gdLst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02014 w 646087"/>
                    <a:gd name="connsiteY24" fmla="*/ 482904 h 772801"/>
                    <a:gd name="connsiteX25" fmla="*/ 211181 w 646087"/>
                    <a:gd name="connsiteY25" fmla="*/ 437493 h 772801"/>
                    <a:gd name="connsiteX26" fmla="*/ 211182 w 646087"/>
                    <a:gd name="connsiteY26" fmla="*/ 100278 h 772801"/>
                    <a:gd name="connsiteX27" fmla="*/ 261704 w 646087"/>
                    <a:gd name="connsiteY27" fmla="*/ 49757 h 772801"/>
                    <a:gd name="connsiteX28" fmla="*/ 312226 w 646087"/>
                    <a:gd name="connsiteY28" fmla="*/ 100279 h 772801"/>
                    <a:gd name="connsiteX29" fmla="*/ 312226 w 646087"/>
                    <a:gd name="connsiteY29" fmla="*/ 313913 h 772801"/>
                    <a:gd name="connsiteX30" fmla="*/ 324033 w 646087"/>
                    <a:gd name="connsiteY30" fmla="*/ 306350 h 772801"/>
                    <a:gd name="connsiteX31" fmla="*/ 329927 w 646087"/>
                    <a:gd name="connsiteY31" fmla="*/ 304362 h 772801"/>
                    <a:gd name="connsiteX32" fmla="*/ 329927 w 646087"/>
                    <a:gd name="connsiteY32" fmla="*/ 50522 h 772801"/>
                    <a:gd name="connsiteX33" fmla="*/ 360784 w 646087"/>
                    <a:gd name="connsiteY33" fmla="*/ 3971 h 772801"/>
                    <a:gd name="connsiteX34" fmla="*/ 380449 w 646087"/>
                    <a:gd name="connsiteY34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92652 w 646087"/>
                    <a:gd name="connsiteY23" fmla="*/ 419766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22915 w 646087"/>
                    <a:gd name="connsiteY22" fmla="*/ 424078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6313 w 646087"/>
                    <a:gd name="connsiteY21" fmla="*/ 442900 h 772801"/>
                    <a:gd name="connsiteX22" fmla="*/ 42461 w 646087"/>
                    <a:gd name="connsiteY22" fmla="*/ 317964 h 772801"/>
                    <a:gd name="connsiteX23" fmla="*/ 134538 w 646087"/>
                    <a:gd name="connsiteY23" fmla="*/ 322029 h 772801"/>
                    <a:gd name="connsiteX24" fmla="*/ 211181 w 646087"/>
                    <a:gd name="connsiteY24" fmla="*/ 437493 h 772801"/>
                    <a:gd name="connsiteX25" fmla="*/ 211182 w 646087"/>
                    <a:gd name="connsiteY25" fmla="*/ 100278 h 772801"/>
                    <a:gd name="connsiteX26" fmla="*/ 261704 w 646087"/>
                    <a:gd name="connsiteY26" fmla="*/ 49757 h 772801"/>
                    <a:gd name="connsiteX27" fmla="*/ 312226 w 646087"/>
                    <a:gd name="connsiteY27" fmla="*/ 100279 h 772801"/>
                    <a:gd name="connsiteX28" fmla="*/ 312226 w 646087"/>
                    <a:gd name="connsiteY28" fmla="*/ 313913 h 772801"/>
                    <a:gd name="connsiteX29" fmla="*/ 324033 w 646087"/>
                    <a:gd name="connsiteY29" fmla="*/ 306350 h 772801"/>
                    <a:gd name="connsiteX30" fmla="*/ 329927 w 646087"/>
                    <a:gd name="connsiteY30" fmla="*/ 304362 h 772801"/>
                    <a:gd name="connsiteX31" fmla="*/ 329927 w 646087"/>
                    <a:gd name="connsiteY31" fmla="*/ 50522 h 772801"/>
                    <a:gd name="connsiteX32" fmla="*/ 360784 w 646087"/>
                    <a:gd name="connsiteY32" fmla="*/ 3971 h 772801"/>
                    <a:gd name="connsiteX33" fmla="*/ 380449 w 646087"/>
                    <a:gd name="connsiteY33" fmla="*/ 0 h 772801"/>
                    <a:gd name="connsiteX0" fmla="*/ 380449 w 646087"/>
                    <a:gd name="connsiteY0" fmla="*/ 0 h 772801"/>
                    <a:gd name="connsiteX1" fmla="*/ 430972 w 646087"/>
                    <a:gd name="connsiteY1" fmla="*/ 50522 h 772801"/>
                    <a:gd name="connsiteX2" fmla="*/ 430972 w 646087"/>
                    <a:gd name="connsiteY2" fmla="*/ 286122 h 772801"/>
                    <a:gd name="connsiteX3" fmla="*/ 449411 w 646087"/>
                    <a:gd name="connsiteY3" fmla="*/ 289845 h 772801"/>
                    <a:gd name="connsiteX4" fmla="*/ 449411 w 646087"/>
                    <a:gd name="connsiteY4" fmla="*/ 100279 h 772801"/>
                    <a:gd name="connsiteX5" fmla="*/ 499932 w 646087"/>
                    <a:gd name="connsiteY5" fmla="*/ 49757 h 772801"/>
                    <a:gd name="connsiteX6" fmla="*/ 550455 w 646087"/>
                    <a:gd name="connsiteY6" fmla="*/ 100279 h 772801"/>
                    <a:gd name="connsiteX7" fmla="*/ 550455 w 646087"/>
                    <a:gd name="connsiteY7" fmla="*/ 327076 h 772801"/>
                    <a:gd name="connsiteX8" fmla="*/ 564333 w 646087"/>
                    <a:gd name="connsiteY8" fmla="*/ 335496 h 772801"/>
                    <a:gd name="connsiteX9" fmla="*/ 568894 w 646087"/>
                    <a:gd name="connsiteY9" fmla="*/ 340166 h 772801"/>
                    <a:gd name="connsiteX10" fmla="*/ 568893 w 646087"/>
                    <a:gd name="connsiteY10" fmla="*/ 199785 h 772801"/>
                    <a:gd name="connsiteX11" fmla="*/ 606139 w 646087"/>
                    <a:gd name="connsiteY11" fmla="*/ 162539 h 772801"/>
                    <a:gd name="connsiteX12" fmla="*/ 643385 w 646087"/>
                    <a:gd name="connsiteY12" fmla="*/ 199785 h 772801"/>
                    <a:gd name="connsiteX13" fmla="*/ 643385 w 646087"/>
                    <a:gd name="connsiteY13" fmla="*/ 485029 h 772801"/>
                    <a:gd name="connsiteX14" fmla="*/ 646087 w 646087"/>
                    <a:gd name="connsiteY14" fmla="*/ 508852 h 772801"/>
                    <a:gd name="connsiteX15" fmla="*/ 646087 w 646087"/>
                    <a:gd name="connsiteY15" fmla="*/ 548145 h 772801"/>
                    <a:gd name="connsiteX16" fmla="*/ 421431 w 646087"/>
                    <a:gd name="connsiteY16" fmla="*/ 772801 h 772801"/>
                    <a:gd name="connsiteX17" fmla="*/ 262575 w 646087"/>
                    <a:gd name="connsiteY17" fmla="*/ 707001 h 772801"/>
                    <a:gd name="connsiteX18" fmla="*/ 214924 w 646087"/>
                    <a:gd name="connsiteY18" fmla="*/ 636325 h 772801"/>
                    <a:gd name="connsiteX19" fmla="*/ 29448 w 646087"/>
                    <a:gd name="connsiteY19" fmla="*/ 529240 h 772801"/>
                    <a:gd name="connsiteX20" fmla="*/ 0 w 646087"/>
                    <a:gd name="connsiteY20" fmla="*/ 490861 h 772801"/>
                    <a:gd name="connsiteX21" fmla="*/ 42461 w 646087"/>
                    <a:gd name="connsiteY21" fmla="*/ 317964 h 772801"/>
                    <a:gd name="connsiteX22" fmla="*/ 134538 w 646087"/>
                    <a:gd name="connsiteY22" fmla="*/ 322029 h 772801"/>
                    <a:gd name="connsiteX23" fmla="*/ 211181 w 646087"/>
                    <a:gd name="connsiteY23" fmla="*/ 437493 h 772801"/>
                    <a:gd name="connsiteX24" fmla="*/ 211182 w 646087"/>
                    <a:gd name="connsiteY24" fmla="*/ 100278 h 772801"/>
                    <a:gd name="connsiteX25" fmla="*/ 261704 w 646087"/>
                    <a:gd name="connsiteY25" fmla="*/ 49757 h 772801"/>
                    <a:gd name="connsiteX26" fmla="*/ 312226 w 646087"/>
                    <a:gd name="connsiteY26" fmla="*/ 100279 h 772801"/>
                    <a:gd name="connsiteX27" fmla="*/ 312226 w 646087"/>
                    <a:gd name="connsiteY27" fmla="*/ 313913 h 772801"/>
                    <a:gd name="connsiteX28" fmla="*/ 324033 w 646087"/>
                    <a:gd name="connsiteY28" fmla="*/ 306350 h 772801"/>
                    <a:gd name="connsiteX29" fmla="*/ 329927 w 646087"/>
                    <a:gd name="connsiteY29" fmla="*/ 304362 h 772801"/>
                    <a:gd name="connsiteX30" fmla="*/ 329927 w 646087"/>
                    <a:gd name="connsiteY30" fmla="*/ 50522 h 772801"/>
                    <a:gd name="connsiteX31" fmla="*/ 360784 w 646087"/>
                    <a:gd name="connsiteY31" fmla="*/ 3971 h 772801"/>
                    <a:gd name="connsiteX32" fmla="*/ 380449 w 646087"/>
                    <a:gd name="connsiteY32" fmla="*/ 0 h 772801"/>
                    <a:gd name="connsiteX0" fmla="*/ 364295 w 629933"/>
                    <a:gd name="connsiteY0" fmla="*/ 0 h 772801"/>
                    <a:gd name="connsiteX1" fmla="*/ 414818 w 629933"/>
                    <a:gd name="connsiteY1" fmla="*/ 50522 h 772801"/>
                    <a:gd name="connsiteX2" fmla="*/ 414818 w 629933"/>
                    <a:gd name="connsiteY2" fmla="*/ 286122 h 772801"/>
                    <a:gd name="connsiteX3" fmla="*/ 433257 w 629933"/>
                    <a:gd name="connsiteY3" fmla="*/ 289845 h 772801"/>
                    <a:gd name="connsiteX4" fmla="*/ 433257 w 629933"/>
                    <a:gd name="connsiteY4" fmla="*/ 100279 h 772801"/>
                    <a:gd name="connsiteX5" fmla="*/ 483778 w 629933"/>
                    <a:gd name="connsiteY5" fmla="*/ 49757 h 772801"/>
                    <a:gd name="connsiteX6" fmla="*/ 534301 w 629933"/>
                    <a:gd name="connsiteY6" fmla="*/ 100279 h 772801"/>
                    <a:gd name="connsiteX7" fmla="*/ 534301 w 629933"/>
                    <a:gd name="connsiteY7" fmla="*/ 327076 h 772801"/>
                    <a:gd name="connsiteX8" fmla="*/ 548179 w 629933"/>
                    <a:gd name="connsiteY8" fmla="*/ 335496 h 772801"/>
                    <a:gd name="connsiteX9" fmla="*/ 552740 w 629933"/>
                    <a:gd name="connsiteY9" fmla="*/ 340166 h 772801"/>
                    <a:gd name="connsiteX10" fmla="*/ 552739 w 629933"/>
                    <a:gd name="connsiteY10" fmla="*/ 199785 h 772801"/>
                    <a:gd name="connsiteX11" fmla="*/ 589985 w 629933"/>
                    <a:gd name="connsiteY11" fmla="*/ 162539 h 772801"/>
                    <a:gd name="connsiteX12" fmla="*/ 627231 w 629933"/>
                    <a:gd name="connsiteY12" fmla="*/ 199785 h 772801"/>
                    <a:gd name="connsiteX13" fmla="*/ 627231 w 629933"/>
                    <a:gd name="connsiteY13" fmla="*/ 485029 h 772801"/>
                    <a:gd name="connsiteX14" fmla="*/ 629933 w 629933"/>
                    <a:gd name="connsiteY14" fmla="*/ 508852 h 772801"/>
                    <a:gd name="connsiteX15" fmla="*/ 629933 w 629933"/>
                    <a:gd name="connsiteY15" fmla="*/ 548145 h 772801"/>
                    <a:gd name="connsiteX16" fmla="*/ 405277 w 629933"/>
                    <a:gd name="connsiteY16" fmla="*/ 772801 h 772801"/>
                    <a:gd name="connsiteX17" fmla="*/ 246421 w 629933"/>
                    <a:gd name="connsiteY17" fmla="*/ 707001 h 772801"/>
                    <a:gd name="connsiteX18" fmla="*/ 198770 w 629933"/>
                    <a:gd name="connsiteY18" fmla="*/ 636325 h 772801"/>
                    <a:gd name="connsiteX19" fmla="*/ 13294 w 629933"/>
                    <a:gd name="connsiteY19" fmla="*/ 529240 h 772801"/>
                    <a:gd name="connsiteX20" fmla="*/ 26307 w 629933"/>
                    <a:gd name="connsiteY20" fmla="*/ 317964 h 772801"/>
                    <a:gd name="connsiteX21" fmla="*/ 118384 w 629933"/>
                    <a:gd name="connsiteY21" fmla="*/ 322029 h 772801"/>
                    <a:gd name="connsiteX22" fmla="*/ 195027 w 629933"/>
                    <a:gd name="connsiteY22" fmla="*/ 437493 h 772801"/>
                    <a:gd name="connsiteX23" fmla="*/ 195028 w 629933"/>
                    <a:gd name="connsiteY23" fmla="*/ 100278 h 772801"/>
                    <a:gd name="connsiteX24" fmla="*/ 245550 w 629933"/>
                    <a:gd name="connsiteY24" fmla="*/ 49757 h 772801"/>
                    <a:gd name="connsiteX25" fmla="*/ 296072 w 629933"/>
                    <a:gd name="connsiteY25" fmla="*/ 100279 h 772801"/>
                    <a:gd name="connsiteX26" fmla="*/ 296072 w 629933"/>
                    <a:gd name="connsiteY26" fmla="*/ 313913 h 772801"/>
                    <a:gd name="connsiteX27" fmla="*/ 307879 w 629933"/>
                    <a:gd name="connsiteY27" fmla="*/ 306350 h 772801"/>
                    <a:gd name="connsiteX28" fmla="*/ 313773 w 629933"/>
                    <a:gd name="connsiteY28" fmla="*/ 304362 h 772801"/>
                    <a:gd name="connsiteX29" fmla="*/ 313773 w 629933"/>
                    <a:gd name="connsiteY29" fmla="*/ 50522 h 772801"/>
                    <a:gd name="connsiteX30" fmla="*/ 344630 w 629933"/>
                    <a:gd name="connsiteY30" fmla="*/ 3971 h 772801"/>
                    <a:gd name="connsiteX31" fmla="*/ 364295 w 629933"/>
                    <a:gd name="connsiteY31" fmla="*/ 0 h 772801"/>
                    <a:gd name="connsiteX0" fmla="*/ 343322 w 608960"/>
                    <a:gd name="connsiteY0" fmla="*/ 0 h 772801"/>
                    <a:gd name="connsiteX1" fmla="*/ 393845 w 608960"/>
                    <a:gd name="connsiteY1" fmla="*/ 50522 h 772801"/>
                    <a:gd name="connsiteX2" fmla="*/ 393845 w 608960"/>
                    <a:gd name="connsiteY2" fmla="*/ 286122 h 772801"/>
                    <a:gd name="connsiteX3" fmla="*/ 412284 w 608960"/>
                    <a:gd name="connsiteY3" fmla="*/ 289845 h 772801"/>
                    <a:gd name="connsiteX4" fmla="*/ 412284 w 608960"/>
                    <a:gd name="connsiteY4" fmla="*/ 100279 h 772801"/>
                    <a:gd name="connsiteX5" fmla="*/ 462805 w 608960"/>
                    <a:gd name="connsiteY5" fmla="*/ 49757 h 772801"/>
                    <a:gd name="connsiteX6" fmla="*/ 513328 w 608960"/>
                    <a:gd name="connsiteY6" fmla="*/ 100279 h 772801"/>
                    <a:gd name="connsiteX7" fmla="*/ 513328 w 608960"/>
                    <a:gd name="connsiteY7" fmla="*/ 327076 h 772801"/>
                    <a:gd name="connsiteX8" fmla="*/ 527206 w 608960"/>
                    <a:gd name="connsiteY8" fmla="*/ 335496 h 772801"/>
                    <a:gd name="connsiteX9" fmla="*/ 531767 w 608960"/>
                    <a:gd name="connsiteY9" fmla="*/ 340166 h 772801"/>
                    <a:gd name="connsiteX10" fmla="*/ 531766 w 608960"/>
                    <a:gd name="connsiteY10" fmla="*/ 199785 h 772801"/>
                    <a:gd name="connsiteX11" fmla="*/ 569012 w 608960"/>
                    <a:gd name="connsiteY11" fmla="*/ 162539 h 772801"/>
                    <a:gd name="connsiteX12" fmla="*/ 606258 w 608960"/>
                    <a:gd name="connsiteY12" fmla="*/ 199785 h 772801"/>
                    <a:gd name="connsiteX13" fmla="*/ 606258 w 608960"/>
                    <a:gd name="connsiteY13" fmla="*/ 485029 h 772801"/>
                    <a:gd name="connsiteX14" fmla="*/ 608960 w 608960"/>
                    <a:gd name="connsiteY14" fmla="*/ 508852 h 772801"/>
                    <a:gd name="connsiteX15" fmla="*/ 608960 w 608960"/>
                    <a:gd name="connsiteY15" fmla="*/ 548145 h 772801"/>
                    <a:gd name="connsiteX16" fmla="*/ 384304 w 608960"/>
                    <a:gd name="connsiteY16" fmla="*/ 772801 h 772801"/>
                    <a:gd name="connsiteX17" fmla="*/ 225448 w 608960"/>
                    <a:gd name="connsiteY17" fmla="*/ 707001 h 772801"/>
                    <a:gd name="connsiteX18" fmla="*/ 177797 w 608960"/>
                    <a:gd name="connsiteY18" fmla="*/ 636325 h 772801"/>
                    <a:gd name="connsiteX19" fmla="*/ 45381 w 608960"/>
                    <a:gd name="connsiteY19" fmla="*/ 439880 h 772801"/>
                    <a:gd name="connsiteX20" fmla="*/ 5334 w 608960"/>
                    <a:gd name="connsiteY20" fmla="*/ 317964 h 772801"/>
                    <a:gd name="connsiteX21" fmla="*/ 97411 w 608960"/>
                    <a:gd name="connsiteY21" fmla="*/ 322029 h 772801"/>
                    <a:gd name="connsiteX22" fmla="*/ 174054 w 608960"/>
                    <a:gd name="connsiteY22" fmla="*/ 437493 h 772801"/>
                    <a:gd name="connsiteX23" fmla="*/ 174055 w 608960"/>
                    <a:gd name="connsiteY23" fmla="*/ 100278 h 772801"/>
                    <a:gd name="connsiteX24" fmla="*/ 224577 w 608960"/>
                    <a:gd name="connsiteY24" fmla="*/ 49757 h 772801"/>
                    <a:gd name="connsiteX25" fmla="*/ 275099 w 608960"/>
                    <a:gd name="connsiteY25" fmla="*/ 100279 h 772801"/>
                    <a:gd name="connsiteX26" fmla="*/ 275099 w 608960"/>
                    <a:gd name="connsiteY26" fmla="*/ 313913 h 772801"/>
                    <a:gd name="connsiteX27" fmla="*/ 286906 w 608960"/>
                    <a:gd name="connsiteY27" fmla="*/ 306350 h 772801"/>
                    <a:gd name="connsiteX28" fmla="*/ 292800 w 608960"/>
                    <a:gd name="connsiteY28" fmla="*/ 304362 h 772801"/>
                    <a:gd name="connsiteX29" fmla="*/ 292800 w 608960"/>
                    <a:gd name="connsiteY29" fmla="*/ 50522 h 772801"/>
                    <a:gd name="connsiteX30" fmla="*/ 323657 w 608960"/>
                    <a:gd name="connsiteY30" fmla="*/ 3971 h 772801"/>
                    <a:gd name="connsiteX31" fmla="*/ 343322 w 608960"/>
                    <a:gd name="connsiteY31" fmla="*/ 0 h 772801"/>
                    <a:gd name="connsiteX0" fmla="*/ 353528 w 619166"/>
                    <a:gd name="connsiteY0" fmla="*/ 0 h 772801"/>
                    <a:gd name="connsiteX1" fmla="*/ 404051 w 619166"/>
                    <a:gd name="connsiteY1" fmla="*/ 50522 h 772801"/>
                    <a:gd name="connsiteX2" fmla="*/ 404051 w 619166"/>
                    <a:gd name="connsiteY2" fmla="*/ 286122 h 772801"/>
                    <a:gd name="connsiteX3" fmla="*/ 422490 w 619166"/>
                    <a:gd name="connsiteY3" fmla="*/ 289845 h 772801"/>
                    <a:gd name="connsiteX4" fmla="*/ 422490 w 619166"/>
                    <a:gd name="connsiteY4" fmla="*/ 100279 h 772801"/>
                    <a:gd name="connsiteX5" fmla="*/ 473011 w 619166"/>
                    <a:gd name="connsiteY5" fmla="*/ 49757 h 772801"/>
                    <a:gd name="connsiteX6" fmla="*/ 523534 w 619166"/>
                    <a:gd name="connsiteY6" fmla="*/ 100279 h 772801"/>
                    <a:gd name="connsiteX7" fmla="*/ 523534 w 619166"/>
                    <a:gd name="connsiteY7" fmla="*/ 327076 h 772801"/>
                    <a:gd name="connsiteX8" fmla="*/ 537412 w 619166"/>
                    <a:gd name="connsiteY8" fmla="*/ 335496 h 772801"/>
                    <a:gd name="connsiteX9" fmla="*/ 541973 w 619166"/>
                    <a:gd name="connsiteY9" fmla="*/ 340166 h 772801"/>
                    <a:gd name="connsiteX10" fmla="*/ 541972 w 619166"/>
                    <a:gd name="connsiteY10" fmla="*/ 199785 h 772801"/>
                    <a:gd name="connsiteX11" fmla="*/ 579218 w 619166"/>
                    <a:gd name="connsiteY11" fmla="*/ 162539 h 772801"/>
                    <a:gd name="connsiteX12" fmla="*/ 616464 w 619166"/>
                    <a:gd name="connsiteY12" fmla="*/ 199785 h 772801"/>
                    <a:gd name="connsiteX13" fmla="*/ 616464 w 619166"/>
                    <a:gd name="connsiteY13" fmla="*/ 485029 h 772801"/>
                    <a:gd name="connsiteX14" fmla="*/ 619166 w 619166"/>
                    <a:gd name="connsiteY14" fmla="*/ 508852 h 772801"/>
                    <a:gd name="connsiteX15" fmla="*/ 619166 w 619166"/>
                    <a:gd name="connsiteY15" fmla="*/ 548145 h 772801"/>
                    <a:gd name="connsiteX16" fmla="*/ 394510 w 619166"/>
                    <a:gd name="connsiteY16" fmla="*/ 772801 h 772801"/>
                    <a:gd name="connsiteX17" fmla="*/ 235654 w 619166"/>
                    <a:gd name="connsiteY17" fmla="*/ 707001 h 772801"/>
                    <a:gd name="connsiteX18" fmla="*/ 188003 w 619166"/>
                    <a:gd name="connsiteY18" fmla="*/ 636325 h 772801"/>
                    <a:gd name="connsiteX19" fmla="*/ 55587 w 619166"/>
                    <a:gd name="connsiteY19" fmla="*/ 439880 h 772801"/>
                    <a:gd name="connsiteX20" fmla="*/ 15540 w 619166"/>
                    <a:gd name="connsiteY20" fmla="*/ 317964 h 772801"/>
                    <a:gd name="connsiteX21" fmla="*/ 107617 w 619166"/>
                    <a:gd name="connsiteY21" fmla="*/ 322029 h 772801"/>
                    <a:gd name="connsiteX22" fmla="*/ 184260 w 619166"/>
                    <a:gd name="connsiteY22" fmla="*/ 437493 h 772801"/>
                    <a:gd name="connsiteX23" fmla="*/ 184261 w 619166"/>
                    <a:gd name="connsiteY23" fmla="*/ 100278 h 772801"/>
                    <a:gd name="connsiteX24" fmla="*/ 234783 w 619166"/>
                    <a:gd name="connsiteY24" fmla="*/ 49757 h 772801"/>
                    <a:gd name="connsiteX25" fmla="*/ 285305 w 619166"/>
                    <a:gd name="connsiteY25" fmla="*/ 100279 h 772801"/>
                    <a:gd name="connsiteX26" fmla="*/ 285305 w 619166"/>
                    <a:gd name="connsiteY26" fmla="*/ 313913 h 772801"/>
                    <a:gd name="connsiteX27" fmla="*/ 297112 w 619166"/>
                    <a:gd name="connsiteY27" fmla="*/ 306350 h 772801"/>
                    <a:gd name="connsiteX28" fmla="*/ 303006 w 619166"/>
                    <a:gd name="connsiteY28" fmla="*/ 304362 h 772801"/>
                    <a:gd name="connsiteX29" fmla="*/ 303006 w 619166"/>
                    <a:gd name="connsiteY29" fmla="*/ 50522 h 772801"/>
                    <a:gd name="connsiteX30" fmla="*/ 333863 w 619166"/>
                    <a:gd name="connsiteY30" fmla="*/ 3971 h 772801"/>
                    <a:gd name="connsiteX31" fmla="*/ 353528 w 619166"/>
                    <a:gd name="connsiteY31" fmla="*/ 0 h 772801"/>
                    <a:gd name="connsiteX0" fmla="*/ 340257 w 605895"/>
                    <a:gd name="connsiteY0" fmla="*/ 0 h 772801"/>
                    <a:gd name="connsiteX1" fmla="*/ 390780 w 605895"/>
                    <a:gd name="connsiteY1" fmla="*/ 50522 h 772801"/>
                    <a:gd name="connsiteX2" fmla="*/ 390780 w 605895"/>
                    <a:gd name="connsiteY2" fmla="*/ 286122 h 772801"/>
                    <a:gd name="connsiteX3" fmla="*/ 409219 w 605895"/>
                    <a:gd name="connsiteY3" fmla="*/ 289845 h 772801"/>
                    <a:gd name="connsiteX4" fmla="*/ 409219 w 605895"/>
                    <a:gd name="connsiteY4" fmla="*/ 100279 h 772801"/>
                    <a:gd name="connsiteX5" fmla="*/ 459740 w 605895"/>
                    <a:gd name="connsiteY5" fmla="*/ 49757 h 772801"/>
                    <a:gd name="connsiteX6" fmla="*/ 510263 w 605895"/>
                    <a:gd name="connsiteY6" fmla="*/ 100279 h 772801"/>
                    <a:gd name="connsiteX7" fmla="*/ 510263 w 605895"/>
                    <a:gd name="connsiteY7" fmla="*/ 327076 h 772801"/>
                    <a:gd name="connsiteX8" fmla="*/ 524141 w 605895"/>
                    <a:gd name="connsiteY8" fmla="*/ 335496 h 772801"/>
                    <a:gd name="connsiteX9" fmla="*/ 528702 w 605895"/>
                    <a:gd name="connsiteY9" fmla="*/ 340166 h 772801"/>
                    <a:gd name="connsiteX10" fmla="*/ 528701 w 605895"/>
                    <a:gd name="connsiteY10" fmla="*/ 199785 h 772801"/>
                    <a:gd name="connsiteX11" fmla="*/ 565947 w 605895"/>
                    <a:gd name="connsiteY11" fmla="*/ 162539 h 772801"/>
                    <a:gd name="connsiteX12" fmla="*/ 603193 w 605895"/>
                    <a:gd name="connsiteY12" fmla="*/ 199785 h 772801"/>
                    <a:gd name="connsiteX13" fmla="*/ 603193 w 605895"/>
                    <a:gd name="connsiteY13" fmla="*/ 485029 h 772801"/>
                    <a:gd name="connsiteX14" fmla="*/ 605895 w 605895"/>
                    <a:gd name="connsiteY14" fmla="*/ 508852 h 772801"/>
                    <a:gd name="connsiteX15" fmla="*/ 605895 w 605895"/>
                    <a:gd name="connsiteY15" fmla="*/ 548145 h 772801"/>
                    <a:gd name="connsiteX16" fmla="*/ 381239 w 605895"/>
                    <a:gd name="connsiteY16" fmla="*/ 772801 h 772801"/>
                    <a:gd name="connsiteX17" fmla="*/ 222383 w 605895"/>
                    <a:gd name="connsiteY17" fmla="*/ 707001 h 772801"/>
                    <a:gd name="connsiteX18" fmla="*/ 174732 w 605895"/>
                    <a:gd name="connsiteY18" fmla="*/ 636325 h 772801"/>
                    <a:gd name="connsiteX19" fmla="*/ 42316 w 605895"/>
                    <a:gd name="connsiteY19" fmla="*/ 439880 h 772801"/>
                    <a:gd name="connsiteX20" fmla="*/ 19023 w 605895"/>
                    <a:gd name="connsiteY20" fmla="*/ 306794 h 772801"/>
                    <a:gd name="connsiteX21" fmla="*/ 94346 w 605895"/>
                    <a:gd name="connsiteY21" fmla="*/ 322029 h 772801"/>
                    <a:gd name="connsiteX22" fmla="*/ 170989 w 605895"/>
                    <a:gd name="connsiteY22" fmla="*/ 437493 h 772801"/>
                    <a:gd name="connsiteX23" fmla="*/ 170990 w 605895"/>
                    <a:gd name="connsiteY23" fmla="*/ 100278 h 772801"/>
                    <a:gd name="connsiteX24" fmla="*/ 221512 w 605895"/>
                    <a:gd name="connsiteY24" fmla="*/ 49757 h 772801"/>
                    <a:gd name="connsiteX25" fmla="*/ 272034 w 605895"/>
                    <a:gd name="connsiteY25" fmla="*/ 100279 h 772801"/>
                    <a:gd name="connsiteX26" fmla="*/ 272034 w 605895"/>
                    <a:gd name="connsiteY26" fmla="*/ 313913 h 772801"/>
                    <a:gd name="connsiteX27" fmla="*/ 283841 w 605895"/>
                    <a:gd name="connsiteY27" fmla="*/ 306350 h 772801"/>
                    <a:gd name="connsiteX28" fmla="*/ 289735 w 605895"/>
                    <a:gd name="connsiteY28" fmla="*/ 304362 h 772801"/>
                    <a:gd name="connsiteX29" fmla="*/ 289735 w 605895"/>
                    <a:gd name="connsiteY29" fmla="*/ 50522 h 772801"/>
                    <a:gd name="connsiteX30" fmla="*/ 320592 w 605895"/>
                    <a:gd name="connsiteY30" fmla="*/ 3971 h 772801"/>
                    <a:gd name="connsiteX31" fmla="*/ 340257 w 605895"/>
                    <a:gd name="connsiteY31" fmla="*/ 0 h 772801"/>
                    <a:gd name="connsiteX0" fmla="*/ 340256 w 605894"/>
                    <a:gd name="connsiteY0" fmla="*/ 0 h 772801"/>
                    <a:gd name="connsiteX1" fmla="*/ 390779 w 605894"/>
                    <a:gd name="connsiteY1" fmla="*/ 50522 h 772801"/>
                    <a:gd name="connsiteX2" fmla="*/ 390779 w 605894"/>
                    <a:gd name="connsiteY2" fmla="*/ 286122 h 772801"/>
                    <a:gd name="connsiteX3" fmla="*/ 409218 w 605894"/>
                    <a:gd name="connsiteY3" fmla="*/ 289845 h 772801"/>
                    <a:gd name="connsiteX4" fmla="*/ 409218 w 605894"/>
                    <a:gd name="connsiteY4" fmla="*/ 100279 h 772801"/>
                    <a:gd name="connsiteX5" fmla="*/ 459739 w 605894"/>
                    <a:gd name="connsiteY5" fmla="*/ 49757 h 772801"/>
                    <a:gd name="connsiteX6" fmla="*/ 510262 w 605894"/>
                    <a:gd name="connsiteY6" fmla="*/ 100279 h 772801"/>
                    <a:gd name="connsiteX7" fmla="*/ 510262 w 605894"/>
                    <a:gd name="connsiteY7" fmla="*/ 327076 h 772801"/>
                    <a:gd name="connsiteX8" fmla="*/ 524140 w 605894"/>
                    <a:gd name="connsiteY8" fmla="*/ 335496 h 772801"/>
                    <a:gd name="connsiteX9" fmla="*/ 528701 w 605894"/>
                    <a:gd name="connsiteY9" fmla="*/ 340166 h 772801"/>
                    <a:gd name="connsiteX10" fmla="*/ 528700 w 605894"/>
                    <a:gd name="connsiteY10" fmla="*/ 199785 h 772801"/>
                    <a:gd name="connsiteX11" fmla="*/ 565946 w 605894"/>
                    <a:gd name="connsiteY11" fmla="*/ 162539 h 772801"/>
                    <a:gd name="connsiteX12" fmla="*/ 603192 w 605894"/>
                    <a:gd name="connsiteY12" fmla="*/ 199785 h 772801"/>
                    <a:gd name="connsiteX13" fmla="*/ 603192 w 605894"/>
                    <a:gd name="connsiteY13" fmla="*/ 485029 h 772801"/>
                    <a:gd name="connsiteX14" fmla="*/ 605894 w 605894"/>
                    <a:gd name="connsiteY14" fmla="*/ 508852 h 772801"/>
                    <a:gd name="connsiteX15" fmla="*/ 605894 w 605894"/>
                    <a:gd name="connsiteY15" fmla="*/ 548145 h 772801"/>
                    <a:gd name="connsiteX16" fmla="*/ 381238 w 605894"/>
                    <a:gd name="connsiteY16" fmla="*/ 772801 h 772801"/>
                    <a:gd name="connsiteX17" fmla="*/ 222382 w 605894"/>
                    <a:gd name="connsiteY17" fmla="*/ 707001 h 772801"/>
                    <a:gd name="connsiteX18" fmla="*/ 174731 w 605894"/>
                    <a:gd name="connsiteY18" fmla="*/ 636325 h 772801"/>
                    <a:gd name="connsiteX19" fmla="*/ 42315 w 605894"/>
                    <a:gd name="connsiteY19" fmla="*/ 439880 h 772801"/>
                    <a:gd name="connsiteX20" fmla="*/ 19022 w 605894"/>
                    <a:gd name="connsiteY20" fmla="*/ 306794 h 772801"/>
                    <a:gd name="connsiteX21" fmla="*/ 94345 w 605894"/>
                    <a:gd name="connsiteY21" fmla="*/ 322029 h 772801"/>
                    <a:gd name="connsiteX22" fmla="*/ 170991 w 605894"/>
                    <a:gd name="connsiteY22" fmla="*/ 395604 h 772801"/>
                    <a:gd name="connsiteX23" fmla="*/ 170989 w 605894"/>
                    <a:gd name="connsiteY23" fmla="*/ 100278 h 772801"/>
                    <a:gd name="connsiteX24" fmla="*/ 221511 w 605894"/>
                    <a:gd name="connsiteY24" fmla="*/ 49757 h 772801"/>
                    <a:gd name="connsiteX25" fmla="*/ 272033 w 605894"/>
                    <a:gd name="connsiteY25" fmla="*/ 100279 h 772801"/>
                    <a:gd name="connsiteX26" fmla="*/ 272033 w 605894"/>
                    <a:gd name="connsiteY26" fmla="*/ 313913 h 772801"/>
                    <a:gd name="connsiteX27" fmla="*/ 283840 w 605894"/>
                    <a:gd name="connsiteY27" fmla="*/ 306350 h 772801"/>
                    <a:gd name="connsiteX28" fmla="*/ 289734 w 605894"/>
                    <a:gd name="connsiteY28" fmla="*/ 304362 h 772801"/>
                    <a:gd name="connsiteX29" fmla="*/ 289734 w 605894"/>
                    <a:gd name="connsiteY29" fmla="*/ 50522 h 772801"/>
                    <a:gd name="connsiteX30" fmla="*/ 320591 w 605894"/>
                    <a:gd name="connsiteY30" fmla="*/ 3971 h 772801"/>
                    <a:gd name="connsiteX31" fmla="*/ 340256 w 605894"/>
                    <a:gd name="connsiteY31" fmla="*/ 0 h 772801"/>
                    <a:gd name="connsiteX0" fmla="*/ 348966 w 614604"/>
                    <a:gd name="connsiteY0" fmla="*/ 0 h 772801"/>
                    <a:gd name="connsiteX1" fmla="*/ 399489 w 614604"/>
                    <a:gd name="connsiteY1" fmla="*/ 50522 h 772801"/>
                    <a:gd name="connsiteX2" fmla="*/ 399489 w 614604"/>
                    <a:gd name="connsiteY2" fmla="*/ 286122 h 772801"/>
                    <a:gd name="connsiteX3" fmla="*/ 417928 w 614604"/>
                    <a:gd name="connsiteY3" fmla="*/ 289845 h 772801"/>
                    <a:gd name="connsiteX4" fmla="*/ 417928 w 614604"/>
                    <a:gd name="connsiteY4" fmla="*/ 100279 h 772801"/>
                    <a:gd name="connsiteX5" fmla="*/ 468449 w 614604"/>
                    <a:gd name="connsiteY5" fmla="*/ 49757 h 772801"/>
                    <a:gd name="connsiteX6" fmla="*/ 518972 w 614604"/>
                    <a:gd name="connsiteY6" fmla="*/ 100279 h 772801"/>
                    <a:gd name="connsiteX7" fmla="*/ 518972 w 614604"/>
                    <a:gd name="connsiteY7" fmla="*/ 327076 h 772801"/>
                    <a:gd name="connsiteX8" fmla="*/ 532850 w 614604"/>
                    <a:gd name="connsiteY8" fmla="*/ 335496 h 772801"/>
                    <a:gd name="connsiteX9" fmla="*/ 537411 w 614604"/>
                    <a:gd name="connsiteY9" fmla="*/ 340166 h 772801"/>
                    <a:gd name="connsiteX10" fmla="*/ 537410 w 614604"/>
                    <a:gd name="connsiteY10" fmla="*/ 199785 h 772801"/>
                    <a:gd name="connsiteX11" fmla="*/ 574656 w 614604"/>
                    <a:gd name="connsiteY11" fmla="*/ 162539 h 772801"/>
                    <a:gd name="connsiteX12" fmla="*/ 611902 w 614604"/>
                    <a:gd name="connsiteY12" fmla="*/ 199785 h 772801"/>
                    <a:gd name="connsiteX13" fmla="*/ 611902 w 614604"/>
                    <a:gd name="connsiteY13" fmla="*/ 485029 h 772801"/>
                    <a:gd name="connsiteX14" fmla="*/ 614604 w 614604"/>
                    <a:gd name="connsiteY14" fmla="*/ 508852 h 772801"/>
                    <a:gd name="connsiteX15" fmla="*/ 614604 w 614604"/>
                    <a:gd name="connsiteY15" fmla="*/ 548145 h 772801"/>
                    <a:gd name="connsiteX16" fmla="*/ 389948 w 614604"/>
                    <a:gd name="connsiteY16" fmla="*/ 772801 h 772801"/>
                    <a:gd name="connsiteX17" fmla="*/ 231092 w 614604"/>
                    <a:gd name="connsiteY17" fmla="*/ 707001 h 772801"/>
                    <a:gd name="connsiteX18" fmla="*/ 183441 w 614604"/>
                    <a:gd name="connsiteY18" fmla="*/ 636325 h 772801"/>
                    <a:gd name="connsiteX19" fmla="*/ 51025 w 614604"/>
                    <a:gd name="connsiteY19" fmla="*/ 439880 h 772801"/>
                    <a:gd name="connsiteX20" fmla="*/ 16562 w 614604"/>
                    <a:gd name="connsiteY20" fmla="*/ 309587 h 772801"/>
                    <a:gd name="connsiteX21" fmla="*/ 103055 w 614604"/>
                    <a:gd name="connsiteY21" fmla="*/ 322029 h 772801"/>
                    <a:gd name="connsiteX22" fmla="*/ 179701 w 614604"/>
                    <a:gd name="connsiteY22" fmla="*/ 395604 h 772801"/>
                    <a:gd name="connsiteX23" fmla="*/ 179699 w 614604"/>
                    <a:gd name="connsiteY23" fmla="*/ 100278 h 772801"/>
                    <a:gd name="connsiteX24" fmla="*/ 230221 w 614604"/>
                    <a:gd name="connsiteY24" fmla="*/ 49757 h 772801"/>
                    <a:gd name="connsiteX25" fmla="*/ 280743 w 614604"/>
                    <a:gd name="connsiteY25" fmla="*/ 100279 h 772801"/>
                    <a:gd name="connsiteX26" fmla="*/ 280743 w 614604"/>
                    <a:gd name="connsiteY26" fmla="*/ 313913 h 772801"/>
                    <a:gd name="connsiteX27" fmla="*/ 292550 w 614604"/>
                    <a:gd name="connsiteY27" fmla="*/ 306350 h 772801"/>
                    <a:gd name="connsiteX28" fmla="*/ 298444 w 614604"/>
                    <a:gd name="connsiteY28" fmla="*/ 304362 h 772801"/>
                    <a:gd name="connsiteX29" fmla="*/ 298444 w 614604"/>
                    <a:gd name="connsiteY29" fmla="*/ 50522 h 772801"/>
                    <a:gd name="connsiteX30" fmla="*/ 329301 w 614604"/>
                    <a:gd name="connsiteY30" fmla="*/ 3971 h 772801"/>
                    <a:gd name="connsiteX31" fmla="*/ 348966 w 614604"/>
                    <a:gd name="connsiteY31" fmla="*/ 0 h 772801"/>
                    <a:gd name="connsiteX0" fmla="*/ 351406 w 617044"/>
                    <a:gd name="connsiteY0" fmla="*/ 0 h 772801"/>
                    <a:gd name="connsiteX1" fmla="*/ 401929 w 617044"/>
                    <a:gd name="connsiteY1" fmla="*/ 50522 h 772801"/>
                    <a:gd name="connsiteX2" fmla="*/ 401929 w 617044"/>
                    <a:gd name="connsiteY2" fmla="*/ 286122 h 772801"/>
                    <a:gd name="connsiteX3" fmla="*/ 420368 w 617044"/>
                    <a:gd name="connsiteY3" fmla="*/ 289845 h 772801"/>
                    <a:gd name="connsiteX4" fmla="*/ 420368 w 617044"/>
                    <a:gd name="connsiteY4" fmla="*/ 100279 h 772801"/>
                    <a:gd name="connsiteX5" fmla="*/ 470889 w 617044"/>
                    <a:gd name="connsiteY5" fmla="*/ 49757 h 772801"/>
                    <a:gd name="connsiteX6" fmla="*/ 521412 w 617044"/>
                    <a:gd name="connsiteY6" fmla="*/ 100279 h 772801"/>
                    <a:gd name="connsiteX7" fmla="*/ 521412 w 617044"/>
                    <a:gd name="connsiteY7" fmla="*/ 327076 h 772801"/>
                    <a:gd name="connsiteX8" fmla="*/ 535290 w 617044"/>
                    <a:gd name="connsiteY8" fmla="*/ 335496 h 772801"/>
                    <a:gd name="connsiteX9" fmla="*/ 539851 w 617044"/>
                    <a:gd name="connsiteY9" fmla="*/ 340166 h 772801"/>
                    <a:gd name="connsiteX10" fmla="*/ 539850 w 617044"/>
                    <a:gd name="connsiteY10" fmla="*/ 199785 h 772801"/>
                    <a:gd name="connsiteX11" fmla="*/ 577096 w 617044"/>
                    <a:gd name="connsiteY11" fmla="*/ 162539 h 772801"/>
                    <a:gd name="connsiteX12" fmla="*/ 614342 w 617044"/>
                    <a:gd name="connsiteY12" fmla="*/ 199785 h 772801"/>
                    <a:gd name="connsiteX13" fmla="*/ 614342 w 617044"/>
                    <a:gd name="connsiteY13" fmla="*/ 485029 h 772801"/>
                    <a:gd name="connsiteX14" fmla="*/ 617044 w 617044"/>
                    <a:gd name="connsiteY14" fmla="*/ 508852 h 772801"/>
                    <a:gd name="connsiteX15" fmla="*/ 617044 w 617044"/>
                    <a:gd name="connsiteY15" fmla="*/ 548145 h 772801"/>
                    <a:gd name="connsiteX16" fmla="*/ 392388 w 617044"/>
                    <a:gd name="connsiteY16" fmla="*/ 772801 h 772801"/>
                    <a:gd name="connsiteX17" fmla="*/ 233532 w 617044"/>
                    <a:gd name="connsiteY17" fmla="*/ 707001 h 772801"/>
                    <a:gd name="connsiteX18" fmla="*/ 185881 w 617044"/>
                    <a:gd name="connsiteY18" fmla="*/ 636325 h 772801"/>
                    <a:gd name="connsiteX19" fmla="*/ 53465 w 617044"/>
                    <a:gd name="connsiteY19" fmla="*/ 439880 h 772801"/>
                    <a:gd name="connsiteX20" fmla="*/ 19002 w 617044"/>
                    <a:gd name="connsiteY20" fmla="*/ 309587 h 772801"/>
                    <a:gd name="connsiteX21" fmla="*/ 105495 w 617044"/>
                    <a:gd name="connsiteY21" fmla="*/ 322029 h 772801"/>
                    <a:gd name="connsiteX22" fmla="*/ 182141 w 617044"/>
                    <a:gd name="connsiteY22" fmla="*/ 395604 h 772801"/>
                    <a:gd name="connsiteX23" fmla="*/ 182139 w 617044"/>
                    <a:gd name="connsiteY23" fmla="*/ 100278 h 772801"/>
                    <a:gd name="connsiteX24" fmla="*/ 232661 w 617044"/>
                    <a:gd name="connsiteY24" fmla="*/ 49757 h 772801"/>
                    <a:gd name="connsiteX25" fmla="*/ 283183 w 617044"/>
                    <a:gd name="connsiteY25" fmla="*/ 100279 h 772801"/>
                    <a:gd name="connsiteX26" fmla="*/ 283183 w 617044"/>
                    <a:gd name="connsiteY26" fmla="*/ 313913 h 772801"/>
                    <a:gd name="connsiteX27" fmla="*/ 294990 w 617044"/>
                    <a:gd name="connsiteY27" fmla="*/ 306350 h 772801"/>
                    <a:gd name="connsiteX28" fmla="*/ 300884 w 617044"/>
                    <a:gd name="connsiteY28" fmla="*/ 304362 h 772801"/>
                    <a:gd name="connsiteX29" fmla="*/ 300884 w 617044"/>
                    <a:gd name="connsiteY29" fmla="*/ 50522 h 772801"/>
                    <a:gd name="connsiteX30" fmla="*/ 331741 w 617044"/>
                    <a:gd name="connsiteY30" fmla="*/ 3971 h 772801"/>
                    <a:gd name="connsiteX31" fmla="*/ 351406 w 617044"/>
                    <a:gd name="connsiteY31" fmla="*/ 0 h 772801"/>
                    <a:gd name="connsiteX0" fmla="*/ 338375 w 604013"/>
                    <a:gd name="connsiteY0" fmla="*/ 0 h 772801"/>
                    <a:gd name="connsiteX1" fmla="*/ 388898 w 604013"/>
                    <a:gd name="connsiteY1" fmla="*/ 50522 h 772801"/>
                    <a:gd name="connsiteX2" fmla="*/ 388898 w 604013"/>
                    <a:gd name="connsiteY2" fmla="*/ 286122 h 772801"/>
                    <a:gd name="connsiteX3" fmla="*/ 407337 w 604013"/>
                    <a:gd name="connsiteY3" fmla="*/ 289845 h 772801"/>
                    <a:gd name="connsiteX4" fmla="*/ 407337 w 604013"/>
                    <a:gd name="connsiteY4" fmla="*/ 100279 h 772801"/>
                    <a:gd name="connsiteX5" fmla="*/ 457858 w 604013"/>
                    <a:gd name="connsiteY5" fmla="*/ 49757 h 772801"/>
                    <a:gd name="connsiteX6" fmla="*/ 508381 w 604013"/>
                    <a:gd name="connsiteY6" fmla="*/ 100279 h 772801"/>
                    <a:gd name="connsiteX7" fmla="*/ 508381 w 604013"/>
                    <a:gd name="connsiteY7" fmla="*/ 327076 h 772801"/>
                    <a:gd name="connsiteX8" fmla="*/ 522259 w 604013"/>
                    <a:gd name="connsiteY8" fmla="*/ 335496 h 772801"/>
                    <a:gd name="connsiteX9" fmla="*/ 526820 w 604013"/>
                    <a:gd name="connsiteY9" fmla="*/ 340166 h 772801"/>
                    <a:gd name="connsiteX10" fmla="*/ 526819 w 604013"/>
                    <a:gd name="connsiteY10" fmla="*/ 199785 h 772801"/>
                    <a:gd name="connsiteX11" fmla="*/ 564065 w 604013"/>
                    <a:gd name="connsiteY11" fmla="*/ 162539 h 772801"/>
                    <a:gd name="connsiteX12" fmla="*/ 601311 w 604013"/>
                    <a:gd name="connsiteY12" fmla="*/ 199785 h 772801"/>
                    <a:gd name="connsiteX13" fmla="*/ 601311 w 604013"/>
                    <a:gd name="connsiteY13" fmla="*/ 485029 h 772801"/>
                    <a:gd name="connsiteX14" fmla="*/ 604013 w 604013"/>
                    <a:gd name="connsiteY14" fmla="*/ 508852 h 772801"/>
                    <a:gd name="connsiteX15" fmla="*/ 604013 w 604013"/>
                    <a:gd name="connsiteY15" fmla="*/ 548145 h 772801"/>
                    <a:gd name="connsiteX16" fmla="*/ 379357 w 604013"/>
                    <a:gd name="connsiteY16" fmla="*/ 772801 h 772801"/>
                    <a:gd name="connsiteX17" fmla="*/ 220501 w 604013"/>
                    <a:gd name="connsiteY17" fmla="*/ 707001 h 772801"/>
                    <a:gd name="connsiteX18" fmla="*/ 172850 w 604013"/>
                    <a:gd name="connsiteY18" fmla="*/ 636325 h 772801"/>
                    <a:gd name="connsiteX19" fmla="*/ 26471 w 604013"/>
                    <a:gd name="connsiteY19" fmla="*/ 442673 h 772801"/>
                    <a:gd name="connsiteX20" fmla="*/ 5971 w 604013"/>
                    <a:gd name="connsiteY20" fmla="*/ 309587 h 772801"/>
                    <a:gd name="connsiteX21" fmla="*/ 92464 w 604013"/>
                    <a:gd name="connsiteY21" fmla="*/ 322029 h 772801"/>
                    <a:gd name="connsiteX22" fmla="*/ 169110 w 604013"/>
                    <a:gd name="connsiteY22" fmla="*/ 395604 h 772801"/>
                    <a:gd name="connsiteX23" fmla="*/ 169108 w 604013"/>
                    <a:gd name="connsiteY23" fmla="*/ 100278 h 772801"/>
                    <a:gd name="connsiteX24" fmla="*/ 219630 w 604013"/>
                    <a:gd name="connsiteY24" fmla="*/ 49757 h 772801"/>
                    <a:gd name="connsiteX25" fmla="*/ 270152 w 604013"/>
                    <a:gd name="connsiteY25" fmla="*/ 100279 h 772801"/>
                    <a:gd name="connsiteX26" fmla="*/ 270152 w 604013"/>
                    <a:gd name="connsiteY26" fmla="*/ 313913 h 772801"/>
                    <a:gd name="connsiteX27" fmla="*/ 281959 w 604013"/>
                    <a:gd name="connsiteY27" fmla="*/ 306350 h 772801"/>
                    <a:gd name="connsiteX28" fmla="*/ 287853 w 604013"/>
                    <a:gd name="connsiteY28" fmla="*/ 304362 h 772801"/>
                    <a:gd name="connsiteX29" fmla="*/ 287853 w 604013"/>
                    <a:gd name="connsiteY29" fmla="*/ 50522 h 772801"/>
                    <a:gd name="connsiteX30" fmla="*/ 318710 w 604013"/>
                    <a:gd name="connsiteY30" fmla="*/ 3971 h 772801"/>
                    <a:gd name="connsiteX31" fmla="*/ 338375 w 604013"/>
                    <a:gd name="connsiteY31" fmla="*/ 0 h 772801"/>
                    <a:gd name="connsiteX0" fmla="*/ 354810 w 620448"/>
                    <a:gd name="connsiteY0" fmla="*/ 0 h 772801"/>
                    <a:gd name="connsiteX1" fmla="*/ 405333 w 620448"/>
                    <a:gd name="connsiteY1" fmla="*/ 50522 h 772801"/>
                    <a:gd name="connsiteX2" fmla="*/ 405333 w 620448"/>
                    <a:gd name="connsiteY2" fmla="*/ 286122 h 772801"/>
                    <a:gd name="connsiteX3" fmla="*/ 423772 w 620448"/>
                    <a:gd name="connsiteY3" fmla="*/ 289845 h 772801"/>
                    <a:gd name="connsiteX4" fmla="*/ 423772 w 620448"/>
                    <a:gd name="connsiteY4" fmla="*/ 100279 h 772801"/>
                    <a:gd name="connsiteX5" fmla="*/ 474293 w 620448"/>
                    <a:gd name="connsiteY5" fmla="*/ 49757 h 772801"/>
                    <a:gd name="connsiteX6" fmla="*/ 524816 w 620448"/>
                    <a:gd name="connsiteY6" fmla="*/ 100279 h 772801"/>
                    <a:gd name="connsiteX7" fmla="*/ 524816 w 620448"/>
                    <a:gd name="connsiteY7" fmla="*/ 327076 h 772801"/>
                    <a:gd name="connsiteX8" fmla="*/ 538694 w 620448"/>
                    <a:gd name="connsiteY8" fmla="*/ 335496 h 772801"/>
                    <a:gd name="connsiteX9" fmla="*/ 543255 w 620448"/>
                    <a:gd name="connsiteY9" fmla="*/ 340166 h 772801"/>
                    <a:gd name="connsiteX10" fmla="*/ 543254 w 620448"/>
                    <a:gd name="connsiteY10" fmla="*/ 199785 h 772801"/>
                    <a:gd name="connsiteX11" fmla="*/ 580500 w 620448"/>
                    <a:gd name="connsiteY11" fmla="*/ 162539 h 772801"/>
                    <a:gd name="connsiteX12" fmla="*/ 617746 w 620448"/>
                    <a:gd name="connsiteY12" fmla="*/ 199785 h 772801"/>
                    <a:gd name="connsiteX13" fmla="*/ 617746 w 620448"/>
                    <a:gd name="connsiteY13" fmla="*/ 485029 h 772801"/>
                    <a:gd name="connsiteX14" fmla="*/ 620448 w 620448"/>
                    <a:gd name="connsiteY14" fmla="*/ 508852 h 772801"/>
                    <a:gd name="connsiteX15" fmla="*/ 620448 w 620448"/>
                    <a:gd name="connsiteY15" fmla="*/ 548145 h 772801"/>
                    <a:gd name="connsiteX16" fmla="*/ 395792 w 620448"/>
                    <a:gd name="connsiteY16" fmla="*/ 772801 h 772801"/>
                    <a:gd name="connsiteX17" fmla="*/ 236936 w 620448"/>
                    <a:gd name="connsiteY17" fmla="*/ 707001 h 772801"/>
                    <a:gd name="connsiteX18" fmla="*/ 189285 w 620448"/>
                    <a:gd name="connsiteY18" fmla="*/ 636325 h 772801"/>
                    <a:gd name="connsiteX19" fmla="*/ 42906 w 620448"/>
                    <a:gd name="connsiteY19" fmla="*/ 442673 h 772801"/>
                    <a:gd name="connsiteX20" fmla="*/ 2859 w 620448"/>
                    <a:gd name="connsiteY20" fmla="*/ 309587 h 772801"/>
                    <a:gd name="connsiteX21" fmla="*/ 108899 w 620448"/>
                    <a:gd name="connsiteY21" fmla="*/ 322029 h 772801"/>
                    <a:gd name="connsiteX22" fmla="*/ 185545 w 620448"/>
                    <a:gd name="connsiteY22" fmla="*/ 395604 h 772801"/>
                    <a:gd name="connsiteX23" fmla="*/ 185543 w 620448"/>
                    <a:gd name="connsiteY23" fmla="*/ 100278 h 772801"/>
                    <a:gd name="connsiteX24" fmla="*/ 236065 w 620448"/>
                    <a:gd name="connsiteY24" fmla="*/ 49757 h 772801"/>
                    <a:gd name="connsiteX25" fmla="*/ 286587 w 620448"/>
                    <a:gd name="connsiteY25" fmla="*/ 100279 h 772801"/>
                    <a:gd name="connsiteX26" fmla="*/ 286587 w 620448"/>
                    <a:gd name="connsiteY26" fmla="*/ 313913 h 772801"/>
                    <a:gd name="connsiteX27" fmla="*/ 298394 w 620448"/>
                    <a:gd name="connsiteY27" fmla="*/ 306350 h 772801"/>
                    <a:gd name="connsiteX28" fmla="*/ 304288 w 620448"/>
                    <a:gd name="connsiteY28" fmla="*/ 304362 h 772801"/>
                    <a:gd name="connsiteX29" fmla="*/ 304288 w 620448"/>
                    <a:gd name="connsiteY29" fmla="*/ 50522 h 772801"/>
                    <a:gd name="connsiteX30" fmla="*/ 335145 w 620448"/>
                    <a:gd name="connsiteY30" fmla="*/ 3971 h 772801"/>
                    <a:gd name="connsiteX31" fmla="*/ 354810 w 620448"/>
                    <a:gd name="connsiteY31" fmla="*/ 0 h 772801"/>
                    <a:gd name="connsiteX0" fmla="*/ 361456 w 627094"/>
                    <a:gd name="connsiteY0" fmla="*/ 0 h 772801"/>
                    <a:gd name="connsiteX1" fmla="*/ 411979 w 627094"/>
                    <a:gd name="connsiteY1" fmla="*/ 50522 h 772801"/>
                    <a:gd name="connsiteX2" fmla="*/ 411979 w 627094"/>
                    <a:gd name="connsiteY2" fmla="*/ 286122 h 772801"/>
                    <a:gd name="connsiteX3" fmla="*/ 430418 w 627094"/>
                    <a:gd name="connsiteY3" fmla="*/ 289845 h 772801"/>
                    <a:gd name="connsiteX4" fmla="*/ 430418 w 627094"/>
                    <a:gd name="connsiteY4" fmla="*/ 100279 h 772801"/>
                    <a:gd name="connsiteX5" fmla="*/ 480939 w 627094"/>
                    <a:gd name="connsiteY5" fmla="*/ 49757 h 772801"/>
                    <a:gd name="connsiteX6" fmla="*/ 531462 w 627094"/>
                    <a:gd name="connsiteY6" fmla="*/ 100279 h 772801"/>
                    <a:gd name="connsiteX7" fmla="*/ 531462 w 627094"/>
                    <a:gd name="connsiteY7" fmla="*/ 327076 h 772801"/>
                    <a:gd name="connsiteX8" fmla="*/ 545340 w 627094"/>
                    <a:gd name="connsiteY8" fmla="*/ 335496 h 772801"/>
                    <a:gd name="connsiteX9" fmla="*/ 549901 w 627094"/>
                    <a:gd name="connsiteY9" fmla="*/ 340166 h 772801"/>
                    <a:gd name="connsiteX10" fmla="*/ 549900 w 627094"/>
                    <a:gd name="connsiteY10" fmla="*/ 199785 h 772801"/>
                    <a:gd name="connsiteX11" fmla="*/ 587146 w 627094"/>
                    <a:gd name="connsiteY11" fmla="*/ 162539 h 772801"/>
                    <a:gd name="connsiteX12" fmla="*/ 624392 w 627094"/>
                    <a:gd name="connsiteY12" fmla="*/ 199785 h 772801"/>
                    <a:gd name="connsiteX13" fmla="*/ 624392 w 627094"/>
                    <a:gd name="connsiteY13" fmla="*/ 485029 h 772801"/>
                    <a:gd name="connsiteX14" fmla="*/ 627094 w 627094"/>
                    <a:gd name="connsiteY14" fmla="*/ 508852 h 772801"/>
                    <a:gd name="connsiteX15" fmla="*/ 627094 w 627094"/>
                    <a:gd name="connsiteY15" fmla="*/ 548145 h 772801"/>
                    <a:gd name="connsiteX16" fmla="*/ 402438 w 627094"/>
                    <a:gd name="connsiteY16" fmla="*/ 772801 h 772801"/>
                    <a:gd name="connsiteX17" fmla="*/ 243582 w 627094"/>
                    <a:gd name="connsiteY17" fmla="*/ 707001 h 772801"/>
                    <a:gd name="connsiteX18" fmla="*/ 195931 w 627094"/>
                    <a:gd name="connsiteY18" fmla="*/ 636325 h 772801"/>
                    <a:gd name="connsiteX19" fmla="*/ 49552 w 627094"/>
                    <a:gd name="connsiteY19" fmla="*/ 442673 h 772801"/>
                    <a:gd name="connsiteX20" fmla="*/ 9505 w 627094"/>
                    <a:gd name="connsiteY20" fmla="*/ 309587 h 772801"/>
                    <a:gd name="connsiteX21" fmla="*/ 115545 w 627094"/>
                    <a:gd name="connsiteY21" fmla="*/ 322029 h 772801"/>
                    <a:gd name="connsiteX22" fmla="*/ 192191 w 627094"/>
                    <a:gd name="connsiteY22" fmla="*/ 395604 h 772801"/>
                    <a:gd name="connsiteX23" fmla="*/ 192189 w 627094"/>
                    <a:gd name="connsiteY23" fmla="*/ 100278 h 772801"/>
                    <a:gd name="connsiteX24" fmla="*/ 242711 w 627094"/>
                    <a:gd name="connsiteY24" fmla="*/ 49757 h 772801"/>
                    <a:gd name="connsiteX25" fmla="*/ 293233 w 627094"/>
                    <a:gd name="connsiteY25" fmla="*/ 100279 h 772801"/>
                    <a:gd name="connsiteX26" fmla="*/ 293233 w 627094"/>
                    <a:gd name="connsiteY26" fmla="*/ 313913 h 772801"/>
                    <a:gd name="connsiteX27" fmla="*/ 305040 w 627094"/>
                    <a:gd name="connsiteY27" fmla="*/ 306350 h 772801"/>
                    <a:gd name="connsiteX28" fmla="*/ 310934 w 627094"/>
                    <a:gd name="connsiteY28" fmla="*/ 304362 h 772801"/>
                    <a:gd name="connsiteX29" fmla="*/ 310934 w 627094"/>
                    <a:gd name="connsiteY29" fmla="*/ 50522 h 772801"/>
                    <a:gd name="connsiteX30" fmla="*/ 341791 w 627094"/>
                    <a:gd name="connsiteY30" fmla="*/ 3971 h 772801"/>
                    <a:gd name="connsiteX31" fmla="*/ 361456 w 627094"/>
                    <a:gd name="connsiteY31" fmla="*/ 0 h 772801"/>
                    <a:gd name="connsiteX0" fmla="*/ 330949 w 596587"/>
                    <a:gd name="connsiteY0" fmla="*/ 0 h 772801"/>
                    <a:gd name="connsiteX1" fmla="*/ 381472 w 596587"/>
                    <a:gd name="connsiteY1" fmla="*/ 50522 h 772801"/>
                    <a:gd name="connsiteX2" fmla="*/ 381472 w 596587"/>
                    <a:gd name="connsiteY2" fmla="*/ 286122 h 772801"/>
                    <a:gd name="connsiteX3" fmla="*/ 399911 w 596587"/>
                    <a:gd name="connsiteY3" fmla="*/ 289845 h 772801"/>
                    <a:gd name="connsiteX4" fmla="*/ 399911 w 596587"/>
                    <a:gd name="connsiteY4" fmla="*/ 100279 h 772801"/>
                    <a:gd name="connsiteX5" fmla="*/ 450432 w 596587"/>
                    <a:gd name="connsiteY5" fmla="*/ 49757 h 772801"/>
                    <a:gd name="connsiteX6" fmla="*/ 500955 w 596587"/>
                    <a:gd name="connsiteY6" fmla="*/ 100279 h 772801"/>
                    <a:gd name="connsiteX7" fmla="*/ 500955 w 596587"/>
                    <a:gd name="connsiteY7" fmla="*/ 327076 h 772801"/>
                    <a:gd name="connsiteX8" fmla="*/ 514833 w 596587"/>
                    <a:gd name="connsiteY8" fmla="*/ 335496 h 772801"/>
                    <a:gd name="connsiteX9" fmla="*/ 519394 w 596587"/>
                    <a:gd name="connsiteY9" fmla="*/ 340166 h 772801"/>
                    <a:gd name="connsiteX10" fmla="*/ 519393 w 596587"/>
                    <a:gd name="connsiteY10" fmla="*/ 199785 h 772801"/>
                    <a:gd name="connsiteX11" fmla="*/ 556639 w 596587"/>
                    <a:gd name="connsiteY11" fmla="*/ 162539 h 772801"/>
                    <a:gd name="connsiteX12" fmla="*/ 593885 w 596587"/>
                    <a:gd name="connsiteY12" fmla="*/ 199785 h 772801"/>
                    <a:gd name="connsiteX13" fmla="*/ 593885 w 596587"/>
                    <a:gd name="connsiteY13" fmla="*/ 485029 h 772801"/>
                    <a:gd name="connsiteX14" fmla="*/ 596587 w 596587"/>
                    <a:gd name="connsiteY14" fmla="*/ 508852 h 772801"/>
                    <a:gd name="connsiteX15" fmla="*/ 596587 w 596587"/>
                    <a:gd name="connsiteY15" fmla="*/ 548145 h 772801"/>
                    <a:gd name="connsiteX16" fmla="*/ 371931 w 596587"/>
                    <a:gd name="connsiteY16" fmla="*/ 772801 h 772801"/>
                    <a:gd name="connsiteX17" fmla="*/ 213075 w 596587"/>
                    <a:gd name="connsiteY17" fmla="*/ 707001 h 772801"/>
                    <a:gd name="connsiteX18" fmla="*/ 165424 w 596587"/>
                    <a:gd name="connsiteY18" fmla="*/ 636325 h 772801"/>
                    <a:gd name="connsiteX19" fmla="*/ 19045 w 596587"/>
                    <a:gd name="connsiteY19" fmla="*/ 442673 h 772801"/>
                    <a:gd name="connsiteX20" fmla="*/ 23678 w 596587"/>
                    <a:gd name="connsiteY20" fmla="*/ 276077 h 772801"/>
                    <a:gd name="connsiteX21" fmla="*/ 85038 w 596587"/>
                    <a:gd name="connsiteY21" fmla="*/ 322029 h 772801"/>
                    <a:gd name="connsiteX22" fmla="*/ 161684 w 596587"/>
                    <a:gd name="connsiteY22" fmla="*/ 395604 h 772801"/>
                    <a:gd name="connsiteX23" fmla="*/ 161682 w 596587"/>
                    <a:gd name="connsiteY23" fmla="*/ 100278 h 772801"/>
                    <a:gd name="connsiteX24" fmla="*/ 212204 w 596587"/>
                    <a:gd name="connsiteY24" fmla="*/ 49757 h 772801"/>
                    <a:gd name="connsiteX25" fmla="*/ 262726 w 596587"/>
                    <a:gd name="connsiteY25" fmla="*/ 100279 h 772801"/>
                    <a:gd name="connsiteX26" fmla="*/ 262726 w 596587"/>
                    <a:gd name="connsiteY26" fmla="*/ 313913 h 772801"/>
                    <a:gd name="connsiteX27" fmla="*/ 274533 w 596587"/>
                    <a:gd name="connsiteY27" fmla="*/ 306350 h 772801"/>
                    <a:gd name="connsiteX28" fmla="*/ 280427 w 596587"/>
                    <a:gd name="connsiteY28" fmla="*/ 304362 h 772801"/>
                    <a:gd name="connsiteX29" fmla="*/ 280427 w 596587"/>
                    <a:gd name="connsiteY29" fmla="*/ 50522 h 772801"/>
                    <a:gd name="connsiteX30" fmla="*/ 311284 w 596587"/>
                    <a:gd name="connsiteY30" fmla="*/ 3971 h 772801"/>
                    <a:gd name="connsiteX31" fmla="*/ 330949 w 596587"/>
                    <a:gd name="connsiteY31" fmla="*/ 0 h 772801"/>
                    <a:gd name="connsiteX0" fmla="*/ 327210 w 592848"/>
                    <a:gd name="connsiteY0" fmla="*/ 0 h 772801"/>
                    <a:gd name="connsiteX1" fmla="*/ 377733 w 592848"/>
                    <a:gd name="connsiteY1" fmla="*/ 50522 h 772801"/>
                    <a:gd name="connsiteX2" fmla="*/ 377733 w 592848"/>
                    <a:gd name="connsiteY2" fmla="*/ 286122 h 772801"/>
                    <a:gd name="connsiteX3" fmla="*/ 396172 w 592848"/>
                    <a:gd name="connsiteY3" fmla="*/ 289845 h 772801"/>
                    <a:gd name="connsiteX4" fmla="*/ 396172 w 592848"/>
                    <a:gd name="connsiteY4" fmla="*/ 100279 h 772801"/>
                    <a:gd name="connsiteX5" fmla="*/ 446693 w 592848"/>
                    <a:gd name="connsiteY5" fmla="*/ 49757 h 772801"/>
                    <a:gd name="connsiteX6" fmla="*/ 497216 w 592848"/>
                    <a:gd name="connsiteY6" fmla="*/ 100279 h 772801"/>
                    <a:gd name="connsiteX7" fmla="*/ 497216 w 592848"/>
                    <a:gd name="connsiteY7" fmla="*/ 327076 h 772801"/>
                    <a:gd name="connsiteX8" fmla="*/ 511094 w 592848"/>
                    <a:gd name="connsiteY8" fmla="*/ 335496 h 772801"/>
                    <a:gd name="connsiteX9" fmla="*/ 515655 w 592848"/>
                    <a:gd name="connsiteY9" fmla="*/ 340166 h 772801"/>
                    <a:gd name="connsiteX10" fmla="*/ 515654 w 592848"/>
                    <a:gd name="connsiteY10" fmla="*/ 199785 h 772801"/>
                    <a:gd name="connsiteX11" fmla="*/ 552900 w 592848"/>
                    <a:gd name="connsiteY11" fmla="*/ 162539 h 772801"/>
                    <a:gd name="connsiteX12" fmla="*/ 590146 w 592848"/>
                    <a:gd name="connsiteY12" fmla="*/ 199785 h 772801"/>
                    <a:gd name="connsiteX13" fmla="*/ 590146 w 592848"/>
                    <a:gd name="connsiteY13" fmla="*/ 485029 h 772801"/>
                    <a:gd name="connsiteX14" fmla="*/ 592848 w 592848"/>
                    <a:gd name="connsiteY14" fmla="*/ 508852 h 772801"/>
                    <a:gd name="connsiteX15" fmla="*/ 592848 w 592848"/>
                    <a:gd name="connsiteY15" fmla="*/ 548145 h 772801"/>
                    <a:gd name="connsiteX16" fmla="*/ 368192 w 592848"/>
                    <a:gd name="connsiteY16" fmla="*/ 772801 h 772801"/>
                    <a:gd name="connsiteX17" fmla="*/ 209336 w 592848"/>
                    <a:gd name="connsiteY17" fmla="*/ 707001 h 772801"/>
                    <a:gd name="connsiteX18" fmla="*/ 161685 w 592848"/>
                    <a:gd name="connsiteY18" fmla="*/ 636325 h 772801"/>
                    <a:gd name="connsiteX19" fmla="*/ 15306 w 592848"/>
                    <a:gd name="connsiteY19" fmla="*/ 442673 h 772801"/>
                    <a:gd name="connsiteX20" fmla="*/ 19939 w 592848"/>
                    <a:gd name="connsiteY20" fmla="*/ 276077 h 772801"/>
                    <a:gd name="connsiteX21" fmla="*/ 109225 w 592848"/>
                    <a:gd name="connsiteY21" fmla="*/ 305273 h 772801"/>
                    <a:gd name="connsiteX22" fmla="*/ 157945 w 592848"/>
                    <a:gd name="connsiteY22" fmla="*/ 395604 h 772801"/>
                    <a:gd name="connsiteX23" fmla="*/ 157943 w 592848"/>
                    <a:gd name="connsiteY23" fmla="*/ 100278 h 772801"/>
                    <a:gd name="connsiteX24" fmla="*/ 208465 w 592848"/>
                    <a:gd name="connsiteY24" fmla="*/ 49757 h 772801"/>
                    <a:gd name="connsiteX25" fmla="*/ 258987 w 592848"/>
                    <a:gd name="connsiteY25" fmla="*/ 100279 h 772801"/>
                    <a:gd name="connsiteX26" fmla="*/ 258987 w 592848"/>
                    <a:gd name="connsiteY26" fmla="*/ 313913 h 772801"/>
                    <a:gd name="connsiteX27" fmla="*/ 270794 w 592848"/>
                    <a:gd name="connsiteY27" fmla="*/ 306350 h 772801"/>
                    <a:gd name="connsiteX28" fmla="*/ 276688 w 592848"/>
                    <a:gd name="connsiteY28" fmla="*/ 304362 h 772801"/>
                    <a:gd name="connsiteX29" fmla="*/ 276688 w 592848"/>
                    <a:gd name="connsiteY29" fmla="*/ 50522 h 772801"/>
                    <a:gd name="connsiteX30" fmla="*/ 307545 w 592848"/>
                    <a:gd name="connsiteY30" fmla="*/ 3971 h 772801"/>
                    <a:gd name="connsiteX31" fmla="*/ 327210 w 592848"/>
                    <a:gd name="connsiteY31" fmla="*/ 0 h 772801"/>
                    <a:gd name="connsiteX0" fmla="*/ 316972 w 582610"/>
                    <a:gd name="connsiteY0" fmla="*/ 0 h 772801"/>
                    <a:gd name="connsiteX1" fmla="*/ 367495 w 582610"/>
                    <a:gd name="connsiteY1" fmla="*/ 50522 h 772801"/>
                    <a:gd name="connsiteX2" fmla="*/ 367495 w 582610"/>
                    <a:gd name="connsiteY2" fmla="*/ 286122 h 772801"/>
                    <a:gd name="connsiteX3" fmla="*/ 385934 w 582610"/>
                    <a:gd name="connsiteY3" fmla="*/ 289845 h 772801"/>
                    <a:gd name="connsiteX4" fmla="*/ 385934 w 582610"/>
                    <a:gd name="connsiteY4" fmla="*/ 100279 h 772801"/>
                    <a:gd name="connsiteX5" fmla="*/ 436455 w 582610"/>
                    <a:gd name="connsiteY5" fmla="*/ 49757 h 772801"/>
                    <a:gd name="connsiteX6" fmla="*/ 486978 w 582610"/>
                    <a:gd name="connsiteY6" fmla="*/ 100279 h 772801"/>
                    <a:gd name="connsiteX7" fmla="*/ 486978 w 582610"/>
                    <a:gd name="connsiteY7" fmla="*/ 327076 h 772801"/>
                    <a:gd name="connsiteX8" fmla="*/ 500856 w 582610"/>
                    <a:gd name="connsiteY8" fmla="*/ 335496 h 772801"/>
                    <a:gd name="connsiteX9" fmla="*/ 505417 w 582610"/>
                    <a:gd name="connsiteY9" fmla="*/ 340166 h 772801"/>
                    <a:gd name="connsiteX10" fmla="*/ 505416 w 582610"/>
                    <a:gd name="connsiteY10" fmla="*/ 199785 h 772801"/>
                    <a:gd name="connsiteX11" fmla="*/ 542662 w 582610"/>
                    <a:gd name="connsiteY11" fmla="*/ 162539 h 772801"/>
                    <a:gd name="connsiteX12" fmla="*/ 579908 w 582610"/>
                    <a:gd name="connsiteY12" fmla="*/ 199785 h 772801"/>
                    <a:gd name="connsiteX13" fmla="*/ 579908 w 582610"/>
                    <a:gd name="connsiteY13" fmla="*/ 485029 h 772801"/>
                    <a:gd name="connsiteX14" fmla="*/ 582610 w 582610"/>
                    <a:gd name="connsiteY14" fmla="*/ 508852 h 772801"/>
                    <a:gd name="connsiteX15" fmla="*/ 582610 w 582610"/>
                    <a:gd name="connsiteY15" fmla="*/ 548145 h 772801"/>
                    <a:gd name="connsiteX16" fmla="*/ 357954 w 582610"/>
                    <a:gd name="connsiteY16" fmla="*/ 772801 h 772801"/>
                    <a:gd name="connsiteX17" fmla="*/ 199098 w 582610"/>
                    <a:gd name="connsiteY17" fmla="*/ 707001 h 772801"/>
                    <a:gd name="connsiteX18" fmla="*/ 151447 w 582610"/>
                    <a:gd name="connsiteY18" fmla="*/ 636325 h 772801"/>
                    <a:gd name="connsiteX19" fmla="*/ 21824 w 582610"/>
                    <a:gd name="connsiteY19" fmla="*/ 414748 h 772801"/>
                    <a:gd name="connsiteX20" fmla="*/ 9701 w 582610"/>
                    <a:gd name="connsiteY20" fmla="*/ 276077 h 772801"/>
                    <a:gd name="connsiteX21" fmla="*/ 98987 w 582610"/>
                    <a:gd name="connsiteY21" fmla="*/ 305273 h 772801"/>
                    <a:gd name="connsiteX22" fmla="*/ 147707 w 582610"/>
                    <a:gd name="connsiteY22" fmla="*/ 395604 h 772801"/>
                    <a:gd name="connsiteX23" fmla="*/ 147705 w 582610"/>
                    <a:gd name="connsiteY23" fmla="*/ 100278 h 772801"/>
                    <a:gd name="connsiteX24" fmla="*/ 198227 w 582610"/>
                    <a:gd name="connsiteY24" fmla="*/ 49757 h 772801"/>
                    <a:gd name="connsiteX25" fmla="*/ 248749 w 582610"/>
                    <a:gd name="connsiteY25" fmla="*/ 100279 h 772801"/>
                    <a:gd name="connsiteX26" fmla="*/ 248749 w 582610"/>
                    <a:gd name="connsiteY26" fmla="*/ 313913 h 772801"/>
                    <a:gd name="connsiteX27" fmla="*/ 260556 w 582610"/>
                    <a:gd name="connsiteY27" fmla="*/ 306350 h 772801"/>
                    <a:gd name="connsiteX28" fmla="*/ 266450 w 582610"/>
                    <a:gd name="connsiteY28" fmla="*/ 304362 h 772801"/>
                    <a:gd name="connsiteX29" fmla="*/ 266450 w 582610"/>
                    <a:gd name="connsiteY29" fmla="*/ 50522 h 772801"/>
                    <a:gd name="connsiteX30" fmla="*/ 297307 w 582610"/>
                    <a:gd name="connsiteY30" fmla="*/ 3971 h 772801"/>
                    <a:gd name="connsiteX31" fmla="*/ 316972 w 582610"/>
                    <a:gd name="connsiteY31" fmla="*/ 0 h 772801"/>
                    <a:gd name="connsiteX0" fmla="*/ 326503 w 592141"/>
                    <a:gd name="connsiteY0" fmla="*/ 0 h 772801"/>
                    <a:gd name="connsiteX1" fmla="*/ 377026 w 592141"/>
                    <a:gd name="connsiteY1" fmla="*/ 50522 h 772801"/>
                    <a:gd name="connsiteX2" fmla="*/ 377026 w 592141"/>
                    <a:gd name="connsiteY2" fmla="*/ 286122 h 772801"/>
                    <a:gd name="connsiteX3" fmla="*/ 395465 w 592141"/>
                    <a:gd name="connsiteY3" fmla="*/ 289845 h 772801"/>
                    <a:gd name="connsiteX4" fmla="*/ 395465 w 592141"/>
                    <a:gd name="connsiteY4" fmla="*/ 100279 h 772801"/>
                    <a:gd name="connsiteX5" fmla="*/ 445986 w 592141"/>
                    <a:gd name="connsiteY5" fmla="*/ 49757 h 772801"/>
                    <a:gd name="connsiteX6" fmla="*/ 496509 w 592141"/>
                    <a:gd name="connsiteY6" fmla="*/ 100279 h 772801"/>
                    <a:gd name="connsiteX7" fmla="*/ 496509 w 592141"/>
                    <a:gd name="connsiteY7" fmla="*/ 327076 h 772801"/>
                    <a:gd name="connsiteX8" fmla="*/ 510387 w 592141"/>
                    <a:gd name="connsiteY8" fmla="*/ 335496 h 772801"/>
                    <a:gd name="connsiteX9" fmla="*/ 514948 w 592141"/>
                    <a:gd name="connsiteY9" fmla="*/ 340166 h 772801"/>
                    <a:gd name="connsiteX10" fmla="*/ 514947 w 592141"/>
                    <a:gd name="connsiteY10" fmla="*/ 199785 h 772801"/>
                    <a:gd name="connsiteX11" fmla="*/ 552193 w 592141"/>
                    <a:gd name="connsiteY11" fmla="*/ 162539 h 772801"/>
                    <a:gd name="connsiteX12" fmla="*/ 589439 w 592141"/>
                    <a:gd name="connsiteY12" fmla="*/ 199785 h 772801"/>
                    <a:gd name="connsiteX13" fmla="*/ 589439 w 592141"/>
                    <a:gd name="connsiteY13" fmla="*/ 485029 h 772801"/>
                    <a:gd name="connsiteX14" fmla="*/ 592141 w 592141"/>
                    <a:gd name="connsiteY14" fmla="*/ 508852 h 772801"/>
                    <a:gd name="connsiteX15" fmla="*/ 592141 w 592141"/>
                    <a:gd name="connsiteY15" fmla="*/ 548145 h 772801"/>
                    <a:gd name="connsiteX16" fmla="*/ 367485 w 592141"/>
                    <a:gd name="connsiteY16" fmla="*/ 772801 h 772801"/>
                    <a:gd name="connsiteX17" fmla="*/ 208629 w 592141"/>
                    <a:gd name="connsiteY17" fmla="*/ 707001 h 772801"/>
                    <a:gd name="connsiteX18" fmla="*/ 160978 w 592141"/>
                    <a:gd name="connsiteY18" fmla="*/ 636325 h 772801"/>
                    <a:gd name="connsiteX19" fmla="*/ 31355 w 592141"/>
                    <a:gd name="connsiteY19" fmla="*/ 414748 h 772801"/>
                    <a:gd name="connsiteX20" fmla="*/ 19232 w 592141"/>
                    <a:gd name="connsiteY20" fmla="*/ 276077 h 772801"/>
                    <a:gd name="connsiteX21" fmla="*/ 108518 w 592141"/>
                    <a:gd name="connsiteY21" fmla="*/ 305273 h 772801"/>
                    <a:gd name="connsiteX22" fmla="*/ 157238 w 592141"/>
                    <a:gd name="connsiteY22" fmla="*/ 395604 h 772801"/>
                    <a:gd name="connsiteX23" fmla="*/ 157236 w 592141"/>
                    <a:gd name="connsiteY23" fmla="*/ 100278 h 772801"/>
                    <a:gd name="connsiteX24" fmla="*/ 207758 w 592141"/>
                    <a:gd name="connsiteY24" fmla="*/ 49757 h 772801"/>
                    <a:gd name="connsiteX25" fmla="*/ 258280 w 592141"/>
                    <a:gd name="connsiteY25" fmla="*/ 100279 h 772801"/>
                    <a:gd name="connsiteX26" fmla="*/ 258280 w 592141"/>
                    <a:gd name="connsiteY26" fmla="*/ 313913 h 772801"/>
                    <a:gd name="connsiteX27" fmla="*/ 270087 w 592141"/>
                    <a:gd name="connsiteY27" fmla="*/ 306350 h 772801"/>
                    <a:gd name="connsiteX28" fmla="*/ 275981 w 592141"/>
                    <a:gd name="connsiteY28" fmla="*/ 304362 h 772801"/>
                    <a:gd name="connsiteX29" fmla="*/ 275981 w 592141"/>
                    <a:gd name="connsiteY29" fmla="*/ 50522 h 772801"/>
                    <a:gd name="connsiteX30" fmla="*/ 306838 w 592141"/>
                    <a:gd name="connsiteY30" fmla="*/ 3971 h 772801"/>
                    <a:gd name="connsiteX31" fmla="*/ 326503 w 592141"/>
                    <a:gd name="connsiteY31" fmla="*/ 0 h 772801"/>
                    <a:gd name="connsiteX0" fmla="*/ 331393 w 597031"/>
                    <a:gd name="connsiteY0" fmla="*/ 0 h 772801"/>
                    <a:gd name="connsiteX1" fmla="*/ 381916 w 597031"/>
                    <a:gd name="connsiteY1" fmla="*/ 50522 h 772801"/>
                    <a:gd name="connsiteX2" fmla="*/ 381916 w 597031"/>
                    <a:gd name="connsiteY2" fmla="*/ 286122 h 772801"/>
                    <a:gd name="connsiteX3" fmla="*/ 400355 w 597031"/>
                    <a:gd name="connsiteY3" fmla="*/ 289845 h 772801"/>
                    <a:gd name="connsiteX4" fmla="*/ 400355 w 597031"/>
                    <a:gd name="connsiteY4" fmla="*/ 100279 h 772801"/>
                    <a:gd name="connsiteX5" fmla="*/ 450876 w 597031"/>
                    <a:gd name="connsiteY5" fmla="*/ 49757 h 772801"/>
                    <a:gd name="connsiteX6" fmla="*/ 501399 w 597031"/>
                    <a:gd name="connsiteY6" fmla="*/ 100279 h 772801"/>
                    <a:gd name="connsiteX7" fmla="*/ 501399 w 597031"/>
                    <a:gd name="connsiteY7" fmla="*/ 327076 h 772801"/>
                    <a:gd name="connsiteX8" fmla="*/ 515277 w 597031"/>
                    <a:gd name="connsiteY8" fmla="*/ 335496 h 772801"/>
                    <a:gd name="connsiteX9" fmla="*/ 519838 w 597031"/>
                    <a:gd name="connsiteY9" fmla="*/ 340166 h 772801"/>
                    <a:gd name="connsiteX10" fmla="*/ 519837 w 597031"/>
                    <a:gd name="connsiteY10" fmla="*/ 199785 h 772801"/>
                    <a:gd name="connsiteX11" fmla="*/ 557083 w 597031"/>
                    <a:gd name="connsiteY11" fmla="*/ 162539 h 772801"/>
                    <a:gd name="connsiteX12" fmla="*/ 594329 w 597031"/>
                    <a:gd name="connsiteY12" fmla="*/ 199785 h 772801"/>
                    <a:gd name="connsiteX13" fmla="*/ 594329 w 597031"/>
                    <a:gd name="connsiteY13" fmla="*/ 485029 h 772801"/>
                    <a:gd name="connsiteX14" fmla="*/ 597031 w 597031"/>
                    <a:gd name="connsiteY14" fmla="*/ 508852 h 772801"/>
                    <a:gd name="connsiteX15" fmla="*/ 597031 w 597031"/>
                    <a:gd name="connsiteY15" fmla="*/ 548145 h 772801"/>
                    <a:gd name="connsiteX16" fmla="*/ 372375 w 597031"/>
                    <a:gd name="connsiteY16" fmla="*/ 772801 h 772801"/>
                    <a:gd name="connsiteX17" fmla="*/ 213519 w 597031"/>
                    <a:gd name="connsiteY17" fmla="*/ 707001 h 772801"/>
                    <a:gd name="connsiteX18" fmla="*/ 165868 w 597031"/>
                    <a:gd name="connsiteY18" fmla="*/ 636325 h 772801"/>
                    <a:gd name="connsiteX19" fmla="*/ 36245 w 597031"/>
                    <a:gd name="connsiteY19" fmla="*/ 414748 h 772801"/>
                    <a:gd name="connsiteX20" fmla="*/ 24122 w 597031"/>
                    <a:gd name="connsiteY20" fmla="*/ 276077 h 772801"/>
                    <a:gd name="connsiteX21" fmla="*/ 113408 w 597031"/>
                    <a:gd name="connsiteY21" fmla="*/ 305273 h 772801"/>
                    <a:gd name="connsiteX22" fmla="*/ 162128 w 597031"/>
                    <a:gd name="connsiteY22" fmla="*/ 395604 h 772801"/>
                    <a:gd name="connsiteX23" fmla="*/ 162126 w 597031"/>
                    <a:gd name="connsiteY23" fmla="*/ 100278 h 772801"/>
                    <a:gd name="connsiteX24" fmla="*/ 212648 w 597031"/>
                    <a:gd name="connsiteY24" fmla="*/ 49757 h 772801"/>
                    <a:gd name="connsiteX25" fmla="*/ 263170 w 597031"/>
                    <a:gd name="connsiteY25" fmla="*/ 100279 h 772801"/>
                    <a:gd name="connsiteX26" fmla="*/ 263170 w 597031"/>
                    <a:gd name="connsiteY26" fmla="*/ 313913 h 772801"/>
                    <a:gd name="connsiteX27" fmla="*/ 274977 w 597031"/>
                    <a:gd name="connsiteY27" fmla="*/ 306350 h 772801"/>
                    <a:gd name="connsiteX28" fmla="*/ 280871 w 597031"/>
                    <a:gd name="connsiteY28" fmla="*/ 304362 h 772801"/>
                    <a:gd name="connsiteX29" fmla="*/ 280871 w 597031"/>
                    <a:gd name="connsiteY29" fmla="*/ 50522 h 772801"/>
                    <a:gd name="connsiteX30" fmla="*/ 311728 w 597031"/>
                    <a:gd name="connsiteY30" fmla="*/ 3971 h 772801"/>
                    <a:gd name="connsiteX31" fmla="*/ 331393 w 597031"/>
                    <a:gd name="connsiteY31" fmla="*/ 0 h 772801"/>
                    <a:gd name="connsiteX0" fmla="*/ 327699 w 593337"/>
                    <a:gd name="connsiteY0" fmla="*/ 0 h 772801"/>
                    <a:gd name="connsiteX1" fmla="*/ 378222 w 593337"/>
                    <a:gd name="connsiteY1" fmla="*/ 50522 h 772801"/>
                    <a:gd name="connsiteX2" fmla="*/ 378222 w 593337"/>
                    <a:gd name="connsiteY2" fmla="*/ 286122 h 772801"/>
                    <a:gd name="connsiteX3" fmla="*/ 396661 w 593337"/>
                    <a:gd name="connsiteY3" fmla="*/ 289845 h 772801"/>
                    <a:gd name="connsiteX4" fmla="*/ 396661 w 593337"/>
                    <a:gd name="connsiteY4" fmla="*/ 100279 h 772801"/>
                    <a:gd name="connsiteX5" fmla="*/ 447182 w 593337"/>
                    <a:gd name="connsiteY5" fmla="*/ 49757 h 772801"/>
                    <a:gd name="connsiteX6" fmla="*/ 497705 w 593337"/>
                    <a:gd name="connsiteY6" fmla="*/ 100279 h 772801"/>
                    <a:gd name="connsiteX7" fmla="*/ 497705 w 593337"/>
                    <a:gd name="connsiteY7" fmla="*/ 327076 h 772801"/>
                    <a:gd name="connsiteX8" fmla="*/ 511583 w 593337"/>
                    <a:gd name="connsiteY8" fmla="*/ 335496 h 772801"/>
                    <a:gd name="connsiteX9" fmla="*/ 516144 w 593337"/>
                    <a:gd name="connsiteY9" fmla="*/ 340166 h 772801"/>
                    <a:gd name="connsiteX10" fmla="*/ 516143 w 593337"/>
                    <a:gd name="connsiteY10" fmla="*/ 199785 h 772801"/>
                    <a:gd name="connsiteX11" fmla="*/ 553389 w 593337"/>
                    <a:gd name="connsiteY11" fmla="*/ 162539 h 772801"/>
                    <a:gd name="connsiteX12" fmla="*/ 590635 w 593337"/>
                    <a:gd name="connsiteY12" fmla="*/ 199785 h 772801"/>
                    <a:gd name="connsiteX13" fmla="*/ 590635 w 593337"/>
                    <a:gd name="connsiteY13" fmla="*/ 485029 h 772801"/>
                    <a:gd name="connsiteX14" fmla="*/ 593337 w 593337"/>
                    <a:gd name="connsiteY14" fmla="*/ 508852 h 772801"/>
                    <a:gd name="connsiteX15" fmla="*/ 593337 w 593337"/>
                    <a:gd name="connsiteY15" fmla="*/ 548145 h 772801"/>
                    <a:gd name="connsiteX16" fmla="*/ 368681 w 593337"/>
                    <a:gd name="connsiteY16" fmla="*/ 772801 h 772801"/>
                    <a:gd name="connsiteX17" fmla="*/ 209825 w 593337"/>
                    <a:gd name="connsiteY17" fmla="*/ 707001 h 772801"/>
                    <a:gd name="connsiteX18" fmla="*/ 162174 w 593337"/>
                    <a:gd name="connsiteY18" fmla="*/ 636325 h 772801"/>
                    <a:gd name="connsiteX19" fmla="*/ 32551 w 593337"/>
                    <a:gd name="connsiteY19" fmla="*/ 414748 h 772801"/>
                    <a:gd name="connsiteX20" fmla="*/ 26016 w 593337"/>
                    <a:gd name="connsiteY20" fmla="*/ 267699 h 772801"/>
                    <a:gd name="connsiteX21" fmla="*/ 109714 w 593337"/>
                    <a:gd name="connsiteY21" fmla="*/ 305273 h 772801"/>
                    <a:gd name="connsiteX22" fmla="*/ 158434 w 593337"/>
                    <a:gd name="connsiteY22" fmla="*/ 395604 h 772801"/>
                    <a:gd name="connsiteX23" fmla="*/ 158432 w 593337"/>
                    <a:gd name="connsiteY23" fmla="*/ 100278 h 772801"/>
                    <a:gd name="connsiteX24" fmla="*/ 208954 w 593337"/>
                    <a:gd name="connsiteY24" fmla="*/ 49757 h 772801"/>
                    <a:gd name="connsiteX25" fmla="*/ 259476 w 593337"/>
                    <a:gd name="connsiteY25" fmla="*/ 100279 h 772801"/>
                    <a:gd name="connsiteX26" fmla="*/ 259476 w 593337"/>
                    <a:gd name="connsiteY26" fmla="*/ 313913 h 772801"/>
                    <a:gd name="connsiteX27" fmla="*/ 271283 w 593337"/>
                    <a:gd name="connsiteY27" fmla="*/ 306350 h 772801"/>
                    <a:gd name="connsiteX28" fmla="*/ 277177 w 593337"/>
                    <a:gd name="connsiteY28" fmla="*/ 304362 h 772801"/>
                    <a:gd name="connsiteX29" fmla="*/ 277177 w 593337"/>
                    <a:gd name="connsiteY29" fmla="*/ 50522 h 772801"/>
                    <a:gd name="connsiteX30" fmla="*/ 308034 w 593337"/>
                    <a:gd name="connsiteY30" fmla="*/ 3971 h 772801"/>
                    <a:gd name="connsiteX31" fmla="*/ 327699 w 593337"/>
                    <a:gd name="connsiteY31" fmla="*/ 0 h 772801"/>
                    <a:gd name="connsiteX0" fmla="*/ 330105 w 595743"/>
                    <a:gd name="connsiteY0" fmla="*/ 0 h 772801"/>
                    <a:gd name="connsiteX1" fmla="*/ 380628 w 595743"/>
                    <a:gd name="connsiteY1" fmla="*/ 50522 h 772801"/>
                    <a:gd name="connsiteX2" fmla="*/ 380628 w 595743"/>
                    <a:gd name="connsiteY2" fmla="*/ 286122 h 772801"/>
                    <a:gd name="connsiteX3" fmla="*/ 399067 w 595743"/>
                    <a:gd name="connsiteY3" fmla="*/ 289845 h 772801"/>
                    <a:gd name="connsiteX4" fmla="*/ 399067 w 595743"/>
                    <a:gd name="connsiteY4" fmla="*/ 100279 h 772801"/>
                    <a:gd name="connsiteX5" fmla="*/ 449588 w 595743"/>
                    <a:gd name="connsiteY5" fmla="*/ 49757 h 772801"/>
                    <a:gd name="connsiteX6" fmla="*/ 500111 w 595743"/>
                    <a:gd name="connsiteY6" fmla="*/ 100279 h 772801"/>
                    <a:gd name="connsiteX7" fmla="*/ 500111 w 595743"/>
                    <a:gd name="connsiteY7" fmla="*/ 327076 h 772801"/>
                    <a:gd name="connsiteX8" fmla="*/ 513989 w 595743"/>
                    <a:gd name="connsiteY8" fmla="*/ 335496 h 772801"/>
                    <a:gd name="connsiteX9" fmla="*/ 518550 w 595743"/>
                    <a:gd name="connsiteY9" fmla="*/ 340166 h 772801"/>
                    <a:gd name="connsiteX10" fmla="*/ 518549 w 595743"/>
                    <a:gd name="connsiteY10" fmla="*/ 199785 h 772801"/>
                    <a:gd name="connsiteX11" fmla="*/ 555795 w 595743"/>
                    <a:gd name="connsiteY11" fmla="*/ 162539 h 772801"/>
                    <a:gd name="connsiteX12" fmla="*/ 593041 w 595743"/>
                    <a:gd name="connsiteY12" fmla="*/ 199785 h 772801"/>
                    <a:gd name="connsiteX13" fmla="*/ 593041 w 595743"/>
                    <a:gd name="connsiteY13" fmla="*/ 485029 h 772801"/>
                    <a:gd name="connsiteX14" fmla="*/ 595743 w 595743"/>
                    <a:gd name="connsiteY14" fmla="*/ 508852 h 772801"/>
                    <a:gd name="connsiteX15" fmla="*/ 595743 w 595743"/>
                    <a:gd name="connsiteY15" fmla="*/ 548145 h 772801"/>
                    <a:gd name="connsiteX16" fmla="*/ 371087 w 595743"/>
                    <a:gd name="connsiteY16" fmla="*/ 772801 h 772801"/>
                    <a:gd name="connsiteX17" fmla="*/ 212231 w 595743"/>
                    <a:gd name="connsiteY17" fmla="*/ 707001 h 772801"/>
                    <a:gd name="connsiteX18" fmla="*/ 164580 w 595743"/>
                    <a:gd name="connsiteY18" fmla="*/ 636325 h 772801"/>
                    <a:gd name="connsiteX19" fmla="*/ 34957 w 595743"/>
                    <a:gd name="connsiteY19" fmla="*/ 414748 h 772801"/>
                    <a:gd name="connsiteX20" fmla="*/ 28422 w 595743"/>
                    <a:gd name="connsiteY20" fmla="*/ 267699 h 772801"/>
                    <a:gd name="connsiteX21" fmla="*/ 112120 w 595743"/>
                    <a:gd name="connsiteY21" fmla="*/ 305273 h 772801"/>
                    <a:gd name="connsiteX22" fmla="*/ 160840 w 595743"/>
                    <a:gd name="connsiteY22" fmla="*/ 395604 h 772801"/>
                    <a:gd name="connsiteX23" fmla="*/ 160838 w 595743"/>
                    <a:gd name="connsiteY23" fmla="*/ 100278 h 772801"/>
                    <a:gd name="connsiteX24" fmla="*/ 211360 w 595743"/>
                    <a:gd name="connsiteY24" fmla="*/ 49757 h 772801"/>
                    <a:gd name="connsiteX25" fmla="*/ 261882 w 595743"/>
                    <a:gd name="connsiteY25" fmla="*/ 100279 h 772801"/>
                    <a:gd name="connsiteX26" fmla="*/ 261882 w 595743"/>
                    <a:gd name="connsiteY26" fmla="*/ 313913 h 772801"/>
                    <a:gd name="connsiteX27" fmla="*/ 273689 w 595743"/>
                    <a:gd name="connsiteY27" fmla="*/ 306350 h 772801"/>
                    <a:gd name="connsiteX28" fmla="*/ 279583 w 595743"/>
                    <a:gd name="connsiteY28" fmla="*/ 304362 h 772801"/>
                    <a:gd name="connsiteX29" fmla="*/ 279583 w 595743"/>
                    <a:gd name="connsiteY29" fmla="*/ 50522 h 772801"/>
                    <a:gd name="connsiteX30" fmla="*/ 310440 w 595743"/>
                    <a:gd name="connsiteY30" fmla="*/ 3971 h 772801"/>
                    <a:gd name="connsiteX31" fmla="*/ 330105 w 595743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3 w 603416"/>
                    <a:gd name="connsiteY9" fmla="*/ 340166 h 772801"/>
                    <a:gd name="connsiteX10" fmla="*/ 526222 w 603416"/>
                    <a:gd name="connsiteY10" fmla="*/ 199785 h 772801"/>
                    <a:gd name="connsiteX11" fmla="*/ 563468 w 603416"/>
                    <a:gd name="connsiteY11" fmla="*/ 162539 h 772801"/>
                    <a:gd name="connsiteX12" fmla="*/ 600714 w 603416"/>
                    <a:gd name="connsiteY12" fmla="*/ 199785 h 772801"/>
                    <a:gd name="connsiteX13" fmla="*/ 600714 w 603416"/>
                    <a:gd name="connsiteY13" fmla="*/ 485029 h 772801"/>
                    <a:gd name="connsiteX14" fmla="*/ 603416 w 603416"/>
                    <a:gd name="connsiteY14" fmla="*/ 508852 h 772801"/>
                    <a:gd name="connsiteX15" fmla="*/ 603416 w 603416"/>
                    <a:gd name="connsiteY15" fmla="*/ 548145 h 772801"/>
                    <a:gd name="connsiteX16" fmla="*/ 378760 w 603416"/>
                    <a:gd name="connsiteY16" fmla="*/ 772801 h 772801"/>
                    <a:gd name="connsiteX17" fmla="*/ 219904 w 603416"/>
                    <a:gd name="connsiteY17" fmla="*/ 707001 h 772801"/>
                    <a:gd name="connsiteX18" fmla="*/ 172253 w 603416"/>
                    <a:gd name="connsiteY18" fmla="*/ 636325 h 772801"/>
                    <a:gd name="connsiteX19" fmla="*/ 42630 w 603416"/>
                    <a:gd name="connsiteY19" fmla="*/ 414748 h 772801"/>
                    <a:gd name="connsiteX20" fmla="*/ 24927 w 603416"/>
                    <a:gd name="connsiteY20" fmla="*/ 267698 h 772801"/>
                    <a:gd name="connsiteX21" fmla="*/ 119793 w 603416"/>
                    <a:gd name="connsiteY21" fmla="*/ 305273 h 772801"/>
                    <a:gd name="connsiteX22" fmla="*/ 168513 w 603416"/>
                    <a:gd name="connsiteY22" fmla="*/ 395604 h 772801"/>
                    <a:gd name="connsiteX23" fmla="*/ 168511 w 603416"/>
                    <a:gd name="connsiteY23" fmla="*/ 100278 h 772801"/>
                    <a:gd name="connsiteX24" fmla="*/ 219033 w 603416"/>
                    <a:gd name="connsiteY24" fmla="*/ 49757 h 772801"/>
                    <a:gd name="connsiteX25" fmla="*/ 269555 w 603416"/>
                    <a:gd name="connsiteY25" fmla="*/ 100279 h 772801"/>
                    <a:gd name="connsiteX26" fmla="*/ 269555 w 603416"/>
                    <a:gd name="connsiteY26" fmla="*/ 313913 h 772801"/>
                    <a:gd name="connsiteX27" fmla="*/ 281362 w 603416"/>
                    <a:gd name="connsiteY27" fmla="*/ 306350 h 772801"/>
                    <a:gd name="connsiteX28" fmla="*/ 287256 w 603416"/>
                    <a:gd name="connsiteY28" fmla="*/ 304362 h 772801"/>
                    <a:gd name="connsiteX29" fmla="*/ 287256 w 603416"/>
                    <a:gd name="connsiteY29" fmla="*/ 50522 h 772801"/>
                    <a:gd name="connsiteX30" fmla="*/ 318113 w 603416"/>
                    <a:gd name="connsiteY30" fmla="*/ 3971 h 772801"/>
                    <a:gd name="connsiteX31" fmla="*/ 337778 w 603416"/>
                    <a:gd name="connsiteY31" fmla="*/ 0 h 772801"/>
                    <a:gd name="connsiteX0" fmla="*/ 337778 w 603416"/>
                    <a:gd name="connsiteY0" fmla="*/ 0 h 772801"/>
                    <a:gd name="connsiteX1" fmla="*/ 388301 w 603416"/>
                    <a:gd name="connsiteY1" fmla="*/ 50522 h 772801"/>
                    <a:gd name="connsiteX2" fmla="*/ 388301 w 603416"/>
                    <a:gd name="connsiteY2" fmla="*/ 286122 h 772801"/>
                    <a:gd name="connsiteX3" fmla="*/ 406740 w 603416"/>
                    <a:gd name="connsiteY3" fmla="*/ 289845 h 772801"/>
                    <a:gd name="connsiteX4" fmla="*/ 406740 w 603416"/>
                    <a:gd name="connsiteY4" fmla="*/ 100279 h 772801"/>
                    <a:gd name="connsiteX5" fmla="*/ 457261 w 603416"/>
                    <a:gd name="connsiteY5" fmla="*/ 49757 h 772801"/>
                    <a:gd name="connsiteX6" fmla="*/ 507784 w 603416"/>
                    <a:gd name="connsiteY6" fmla="*/ 100279 h 772801"/>
                    <a:gd name="connsiteX7" fmla="*/ 507784 w 603416"/>
                    <a:gd name="connsiteY7" fmla="*/ 327076 h 772801"/>
                    <a:gd name="connsiteX8" fmla="*/ 521662 w 603416"/>
                    <a:gd name="connsiteY8" fmla="*/ 335496 h 772801"/>
                    <a:gd name="connsiteX9" fmla="*/ 526222 w 603416"/>
                    <a:gd name="connsiteY9" fmla="*/ 199785 h 772801"/>
                    <a:gd name="connsiteX10" fmla="*/ 563468 w 603416"/>
                    <a:gd name="connsiteY10" fmla="*/ 162539 h 772801"/>
                    <a:gd name="connsiteX11" fmla="*/ 600714 w 603416"/>
                    <a:gd name="connsiteY11" fmla="*/ 199785 h 772801"/>
                    <a:gd name="connsiteX12" fmla="*/ 600714 w 603416"/>
                    <a:gd name="connsiteY12" fmla="*/ 485029 h 772801"/>
                    <a:gd name="connsiteX13" fmla="*/ 603416 w 603416"/>
                    <a:gd name="connsiteY13" fmla="*/ 508852 h 772801"/>
                    <a:gd name="connsiteX14" fmla="*/ 603416 w 603416"/>
                    <a:gd name="connsiteY14" fmla="*/ 548145 h 772801"/>
                    <a:gd name="connsiteX15" fmla="*/ 378760 w 603416"/>
                    <a:gd name="connsiteY15" fmla="*/ 772801 h 772801"/>
                    <a:gd name="connsiteX16" fmla="*/ 219904 w 603416"/>
                    <a:gd name="connsiteY16" fmla="*/ 707001 h 772801"/>
                    <a:gd name="connsiteX17" fmla="*/ 172253 w 603416"/>
                    <a:gd name="connsiteY17" fmla="*/ 636325 h 772801"/>
                    <a:gd name="connsiteX18" fmla="*/ 42630 w 603416"/>
                    <a:gd name="connsiteY18" fmla="*/ 414748 h 772801"/>
                    <a:gd name="connsiteX19" fmla="*/ 24927 w 603416"/>
                    <a:gd name="connsiteY19" fmla="*/ 267698 h 772801"/>
                    <a:gd name="connsiteX20" fmla="*/ 119793 w 603416"/>
                    <a:gd name="connsiteY20" fmla="*/ 305273 h 772801"/>
                    <a:gd name="connsiteX21" fmla="*/ 168513 w 603416"/>
                    <a:gd name="connsiteY21" fmla="*/ 395604 h 772801"/>
                    <a:gd name="connsiteX22" fmla="*/ 168511 w 603416"/>
                    <a:gd name="connsiteY22" fmla="*/ 100278 h 772801"/>
                    <a:gd name="connsiteX23" fmla="*/ 219033 w 603416"/>
                    <a:gd name="connsiteY23" fmla="*/ 49757 h 772801"/>
                    <a:gd name="connsiteX24" fmla="*/ 269555 w 603416"/>
                    <a:gd name="connsiteY24" fmla="*/ 100279 h 772801"/>
                    <a:gd name="connsiteX25" fmla="*/ 269555 w 603416"/>
                    <a:gd name="connsiteY25" fmla="*/ 313913 h 772801"/>
                    <a:gd name="connsiteX26" fmla="*/ 281362 w 603416"/>
                    <a:gd name="connsiteY26" fmla="*/ 306350 h 772801"/>
                    <a:gd name="connsiteX27" fmla="*/ 287256 w 603416"/>
                    <a:gd name="connsiteY27" fmla="*/ 304362 h 772801"/>
                    <a:gd name="connsiteX28" fmla="*/ 287256 w 603416"/>
                    <a:gd name="connsiteY28" fmla="*/ 50522 h 772801"/>
                    <a:gd name="connsiteX29" fmla="*/ 318113 w 603416"/>
                    <a:gd name="connsiteY29" fmla="*/ 3971 h 772801"/>
                    <a:gd name="connsiteX30" fmla="*/ 337778 w 603416"/>
                    <a:gd name="connsiteY30" fmla="*/ 0 h 77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3416" h="772801">
                      <a:moveTo>
                        <a:pt x="337778" y="0"/>
                      </a:moveTo>
                      <a:cubicBezTo>
                        <a:pt x="365681" y="0"/>
                        <a:pt x="388300" y="22619"/>
                        <a:pt x="388301" y="50522"/>
                      </a:cubicBezTo>
                      <a:lnTo>
                        <a:pt x="388301" y="286122"/>
                      </a:lnTo>
                      <a:lnTo>
                        <a:pt x="406740" y="289845"/>
                      </a:lnTo>
                      <a:lnTo>
                        <a:pt x="406740" y="100279"/>
                      </a:lnTo>
                      <a:cubicBezTo>
                        <a:pt x="406739" y="72375"/>
                        <a:pt x="429359" y="49757"/>
                        <a:pt x="457261" y="49757"/>
                      </a:cubicBezTo>
                      <a:cubicBezTo>
                        <a:pt x="485165" y="49757"/>
                        <a:pt x="507783" y="72376"/>
                        <a:pt x="507784" y="100279"/>
                      </a:cubicBezTo>
                      <a:lnTo>
                        <a:pt x="507784" y="327076"/>
                      </a:lnTo>
                      <a:lnTo>
                        <a:pt x="521662" y="335496"/>
                      </a:lnTo>
                      <a:lnTo>
                        <a:pt x="526222" y="199785"/>
                      </a:lnTo>
                      <a:cubicBezTo>
                        <a:pt x="526222" y="179215"/>
                        <a:pt x="542898" y="162539"/>
                        <a:pt x="563468" y="162539"/>
                      </a:cubicBezTo>
                      <a:cubicBezTo>
                        <a:pt x="584038" y="162539"/>
                        <a:pt x="600714" y="179215"/>
                        <a:pt x="600714" y="199785"/>
                      </a:cubicBezTo>
                      <a:lnTo>
                        <a:pt x="600714" y="485029"/>
                      </a:lnTo>
                      <a:lnTo>
                        <a:pt x="603416" y="508852"/>
                      </a:lnTo>
                      <a:lnTo>
                        <a:pt x="603416" y="548145"/>
                      </a:lnTo>
                      <a:cubicBezTo>
                        <a:pt x="603416" y="672219"/>
                        <a:pt x="502834" y="772801"/>
                        <a:pt x="378760" y="772801"/>
                      </a:cubicBezTo>
                      <a:cubicBezTo>
                        <a:pt x="316724" y="772801"/>
                        <a:pt x="260559" y="747656"/>
                        <a:pt x="219904" y="707001"/>
                      </a:cubicBezTo>
                      <a:lnTo>
                        <a:pt x="172253" y="636325"/>
                      </a:lnTo>
                      <a:lnTo>
                        <a:pt x="42630" y="414748"/>
                      </a:lnTo>
                      <a:cubicBezTo>
                        <a:pt x="13886" y="361688"/>
                        <a:pt x="-27028" y="294322"/>
                        <a:pt x="24927" y="267698"/>
                      </a:cubicBezTo>
                      <a:cubicBezTo>
                        <a:pt x="76882" y="241074"/>
                        <a:pt x="97121" y="292183"/>
                        <a:pt x="119793" y="305273"/>
                      </a:cubicBezTo>
                      <a:lnTo>
                        <a:pt x="168513" y="395604"/>
                      </a:lnTo>
                      <a:cubicBezTo>
                        <a:pt x="168513" y="283199"/>
                        <a:pt x="168511" y="212683"/>
                        <a:pt x="168511" y="100278"/>
                      </a:cubicBezTo>
                      <a:cubicBezTo>
                        <a:pt x="168511" y="72376"/>
                        <a:pt x="191130" y="49757"/>
                        <a:pt x="219033" y="49757"/>
                      </a:cubicBezTo>
                      <a:cubicBezTo>
                        <a:pt x="246935" y="49757"/>
                        <a:pt x="269554" y="72376"/>
                        <a:pt x="269555" y="100279"/>
                      </a:cubicBezTo>
                      <a:lnTo>
                        <a:pt x="269555" y="313913"/>
                      </a:lnTo>
                      <a:lnTo>
                        <a:pt x="281362" y="306350"/>
                      </a:lnTo>
                      <a:lnTo>
                        <a:pt x="287256" y="304362"/>
                      </a:lnTo>
                      <a:lnTo>
                        <a:pt x="287256" y="50522"/>
                      </a:lnTo>
                      <a:cubicBezTo>
                        <a:pt x="287257" y="29595"/>
                        <a:pt x="299980" y="11640"/>
                        <a:pt x="318113" y="3971"/>
                      </a:cubicBezTo>
                      <a:cubicBezTo>
                        <a:pt x="324158" y="1413"/>
                        <a:pt x="330803" y="-1"/>
                        <a:pt x="33777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5BBA0899-9FD3-45B9-A589-A1B19BC969DC}"/>
                    </a:ext>
                  </a:extLst>
                </p:cNvPr>
                <p:cNvSpPr/>
                <p:nvPr/>
              </p:nvSpPr>
              <p:spPr>
                <a:xfrm rot="10800000">
                  <a:off x="14560" y="2818342"/>
                  <a:ext cx="410889" cy="560203"/>
                </a:xfrm>
                <a:custGeom>
                  <a:avLst/>
                  <a:gdLst>
                    <a:gd name="connsiteX0" fmla="*/ 445942 w 445942"/>
                    <a:gd name="connsiteY0" fmla="*/ 552722 h 552722"/>
                    <a:gd name="connsiteX1" fmla="*/ 274492 w 445942"/>
                    <a:gd name="connsiteY1" fmla="*/ 552722 h 552722"/>
                    <a:gd name="connsiteX2" fmla="*/ 274492 w 445942"/>
                    <a:gd name="connsiteY2" fmla="*/ 395726 h 552722"/>
                    <a:gd name="connsiteX3" fmla="*/ 0 w 445942"/>
                    <a:gd name="connsiteY3" fmla="*/ 121234 h 552722"/>
                    <a:gd name="connsiteX4" fmla="*/ 121233 w 445942"/>
                    <a:gd name="connsiteY4" fmla="*/ 0 h 552722"/>
                    <a:gd name="connsiteX5" fmla="*/ 416950 w 445942"/>
                    <a:gd name="connsiteY5" fmla="*/ 295717 h 552722"/>
                    <a:gd name="connsiteX6" fmla="*/ 435781 w 445942"/>
                    <a:gd name="connsiteY6" fmla="*/ 324075 h 552722"/>
                    <a:gd name="connsiteX7" fmla="*/ 438006 w 445942"/>
                    <a:gd name="connsiteY7" fmla="*/ 335511 h 552722"/>
                    <a:gd name="connsiteX8" fmla="*/ 439205 w 445942"/>
                    <a:gd name="connsiteY8" fmla="*/ 337290 h 552722"/>
                    <a:gd name="connsiteX9" fmla="*/ 445942 w 445942"/>
                    <a:gd name="connsiteY9" fmla="*/ 370658 h 552722"/>
                    <a:gd name="connsiteX0" fmla="*/ 445942 w 445942"/>
                    <a:gd name="connsiteY0" fmla="*/ 552722 h 642153"/>
                    <a:gd name="connsiteX1" fmla="*/ 352033 w 445942"/>
                    <a:gd name="connsiteY1" fmla="*/ 642152 h 642153"/>
                    <a:gd name="connsiteX2" fmla="*/ 274492 w 445942"/>
                    <a:gd name="connsiteY2" fmla="*/ 552722 h 642153"/>
                    <a:gd name="connsiteX3" fmla="*/ 274492 w 445942"/>
                    <a:gd name="connsiteY3" fmla="*/ 395726 h 642153"/>
                    <a:gd name="connsiteX4" fmla="*/ 0 w 445942"/>
                    <a:gd name="connsiteY4" fmla="*/ 121234 h 642153"/>
                    <a:gd name="connsiteX5" fmla="*/ 121233 w 445942"/>
                    <a:gd name="connsiteY5" fmla="*/ 0 h 642153"/>
                    <a:gd name="connsiteX6" fmla="*/ 416950 w 445942"/>
                    <a:gd name="connsiteY6" fmla="*/ 295717 h 642153"/>
                    <a:gd name="connsiteX7" fmla="*/ 435781 w 445942"/>
                    <a:gd name="connsiteY7" fmla="*/ 324075 h 642153"/>
                    <a:gd name="connsiteX8" fmla="*/ 438006 w 445942"/>
                    <a:gd name="connsiteY8" fmla="*/ 335511 h 642153"/>
                    <a:gd name="connsiteX9" fmla="*/ 439205 w 445942"/>
                    <a:gd name="connsiteY9" fmla="*/ 337290 h 642153"/>
                    <a:gd name="connsiteX10" fmla="*/ 445942 w 445942"/>
                    <a:gd name="connsiteY10" fmla="*/ 370658 h 642153"/>
                    <a:gd name="connsiteX11" fmla="*/ 445942 w 445942"/>
                    <a:gd name="connsiteY11" fmla="*/ 552722 h 642153"/>
                    <a:gd name="connsiteX0" fmla="*/ 352033 w 445942"/>
                    <a:gd name="connsiteY0" fmla="*/ 642152 h 733592"/>
                    <a:gd name="connsiteX1" fmla="*/ 274492 w 445942"/>
                    <a:gd name="connsiteY1" fmla="*/ 552722 h 733592"/>
                    <a:gd name="connsiteX2" fmla="*/ 274492 w 445942"/>
                    <a:gd name="connsiteY2" fmla="*/ 395726 h 733592"/>
                    <a:gd name="connsiteX3" fmla="*/ 0 w 445942"/>
                    <a:gd name="connsiteY3" fmla="*/ 121234 h 733592"/>
                    <a:gd name="connsiteX4" fmla="*/ 121233 w 445942"/>
                    <a:gd name="connsiteY4" fmla="*/ 0 h 733592"/>
                    <a:gd name="connsiteX5" fmla="*/ 416950 w 445942"/>
                    <a:gd name="connsiteY5" fmla="*/ 295717 h 733592"/>
                    <a:gd name="connsiteX6" fmla="*/ 435781 w 445942"/>
                    <a:gd name="connsiteY6" fmla="*/ 324075 h 733592"/>
                    <a:gd name="connsiteX7" fmla="*/ 438006 w 445942"/>
                    <a:gd name="connsiteY7" fmla="*/ 335511 h 733592"/>
                    <a:gd name="connsiteX8" fmla="*/ 439205 w 445942"/>
                    <a:gd name="connsiteY8" fmla="*/ 337290 h 733592"/>
                    <a:gd name="connsiteX9" fmla="*/ 445942 w 445942"/>
                    <a:gd name="connsiteY9" fmla="*/ 370658 h 733592"/>
                    <a:gd name="connsiteX10" fmla="*/ 445942 w 445942"/>
                    <a:gd name="connsiteY10" fmla="*/ 552722 h 733592"/>
                    <a:gd name="connsiteX11" fmla="*/ 443473 w 445942"/>
                    <a:gd name="connsiteY11" fmla="*/ 733592 h 733592"/>
                    <a:gd name="connsiteX0" fmla="*/ 352033 w 445942"/>
                    <a:gd name="connsiteY0" fmla="*/ 642152 h 642152"/>
                    <a:gd name="connsiteX1" fmla="*/ 274492 w 445942"/>
                    <a:gd name="connsiteY1" fmla="*/ 552722 h 642152"/>
                    <a:gd name="connsiteX2" fmla="*/ 274492 w 445942"/>
                    <a:gd name="connsiteY2" fmla="*/ 395726 h 642152"/>
                    <a:gd name="connsiteX3" fmla="*/ 0 w 445942"/>
                    <a:gd name="connsiteY3" fmla="*/ 121234 h 642152"/>
                    <a:gd name="connsiteX4" fmla="*/ 121233 w 445942"/>
                    <a:gd name="connsiteY4" fmla="*/ 0 h 642152"/>
                    <a:gd name="connsiteX5" fmla="*/ 416950 w 445942"/>
                    <a:gd name="connsiteY5" fmla="*/ 295717 h 642152"/>
                    <a:gd name="connsiteX6" fmla="*/ 435781 w 445942"/>
                    <a:gd name="connsiteY6" fmla="*/ 324075 h 642152"/>
                    <a:gd name="connsiteX7" fmla="*/ 438006 w 445942"/>
                    <a:gd name="connsiteY7" fmla="*/ 335511 h 642152"/>
                    <a:gd name="connsiteX8" fmla="*/ 439205 w 445942"/>
                    <a:gd name="connsiteY8" fmla="*/ 337290 h 642152"/>
                    <a:gd name="connsiteX9" fmla="*/ 445942 w 445942"/>
                    <a:gd name="connsiteY9" fmla="*/ 370658 h 642152"/>
                    <a:gd name="connsiteX10" fmla="*/ 445942 w 445942"/>
                    <a:gd name="connsiteY10" fmla="*/ 552722 h 642152"/>
                    <a:gd name="connsiteX0" fmla="*/ 274492 w 445942"/>
                    <a:gd name="connsiteY0" fmla="*/ 552722 h 552722"/>
                    <a:gd name="connsiteX1" fmla="*/ 274492 w 445942"/>
                    <a:gd name="connsiteY1" fmla="*/ 395726 h 552722"/>
                    <a:gd name="connsiteX2" fmla="*/ 0 w 445942"/>
                    <a:gd name="connsiteY2" fmla="*/ 121234 h 552722"/>
                    <a:gd name="connsiteX3" fmla="*/ 121233 w 445942"/>
                    <a:gd name="connsiteY3" fmla="*/ 0 h 552722"/>
                    <a:gd name="connsiteX4" fmla="*/ 416950 w 445942"/>
                    <a:gd name="connsiteY4" fmla="*/ 295717 h 552722"/>
                    <a:gd name="connsiteX5" fmla="*/ 435781 w 445942"/>
                    <a:gd name="connsiteY5" fmla="*/ 324075 h 552722"/>
                    <a:gd name="connsiteX6" fmla="*/ 438006 w 445942"/>
                    <a:gd name="connsiteY6" fmla="*/ 335511 h 552722"/>
                    <a:gd name="connsiteX7" fmla="*/ 439205 w 445942"/>
                    <a:gd name="connsiteY7" fmla="*/ 337290 h 552722"/>
                    <a:gd name="connsiteX8" fmla="*/ 445942 w 445942"/>
                    <a:gd name="connsiteY8" fmla="*/ 370658 h 552722"/>
                    <a:gd name="connsiteX9" fmla="*/ 445942 w 445942"/>
                    <a:gd name="connsiteY9" fmla="*/ 552722 h 5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45942" h="552722">
                      <a:moveTo>
                        <a:pt x="274492" y="552722"/>
                      </a:moveTo>
                      <a:lnTo>
                        <a:pt x="274492" y="395726"/>
                      </a:lnTo>
                      <a:lnTo>
                        <a:pt x="0" y="121234"/>
                      </a:lnTo>
                      <a:lnTo>
                        <a:pt x="121233" y="0"/>
                      </a:lnTo>
                      <a:lnTo>
                        <a:pt x="416950" y="295717"/>
                      </a:lnTo>
                      <a:cubicBezTo>
                        <a:pt x="425319" y="304086"/>
                        <a:pt x="431596" y="313756"/>
                        <a:pt x="435781" y="324075"/>
                      </a:cubicBezTo>
                      <a:lnTo>
                        <a:pt x="438006" y="335511"/>
                      </a:lnTo>
                      <a:lnTo>
                        <a:pt x="439205" y="337290"/>
                      </a:lnTo>
                      <a:cubicBezTo>
                        <a:pt x="443543" y="347546"/>
                        <a:pt x="445942" y="358822"/>
                        <a:pt x="445942" y="370658"/>
                      </a:cubicBezTo>
                      <a:lnTo>
                        <a:pt x="445942" y="552722"/>
                      </a:ln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4" name="月 133">
                <a:extLst>
                  <a:ext uri="{FF2B5EF4-FFF2-40B4-BE49-F238E27FC236}">
                    <a16:creationId xmlns:a16="http://schemas.microsoft.com/office/drawing/2014/main" id="{24FA17F3-ED90-4F5E-B199-A3C718B1C55A}"/>
                  </a:ext>
                </a:extLst>
              </p:cNvPr>
              <p:cNvSpPr/>
              <p:nvPr/>
            </p:nvSpPr>
            <p:spPr bwMode="auto">
              <a:xfrm>
                <a:off x="1401399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月 134">
                <a:extLst>
                  <a:ext uri="{FF2B5EF4-FFF2-40B4-BE49-F238E27FC236}">
                    <a16:creationId xmlns:a16="http://schemas.microsoft.com/office/drawing/2014/main" id="{1692BB6C-89C4-4D67-8670-25EDF6E9175D}"/>
                  </a:ext>
                </a:extLst>
              </p:cNvPr>
              <p:cNvSpPr/>
              <p:nvPr/>
            </p:nvSpPr>
            <p:spPr bwMode="auto">
              <a:xfrm flipH="1">
                <a:off x="2406895" y="1380706"/>
                <a:ext cx="168176" cy="970118"/>
              </a:xfrm>
              <a:prstGeom prst="moon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B79A7910-C37E-4D5F-B0CA-632CD096E505}"/>
                </a:ext>
              </a:extLst>
            </p:cNvPr>
            <p:cNvGrpSpPr/>
            <p:nvPr/>
          </p:nvGrpSpPr>
          <p:grpSpPr>
            <a:xfrm rot="21249054">
              <a:off x="1987125" y="4009018"/>
              <a:ext cx="538770" cy="469883"/>
              <a:chOff x="3535136" y="5569681"/>
              <a:chExt cx="944653" cy="818746"/>
            </a:xfrm>
          </p:grpSpPr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EC18DE32-A282-4A2F-B973-B1235F34187C}"/>
                  </a:ext>
                </a:extLst>
              </p:cNvPr>
              <p:cNvSpPr/>
              <p:nvPr/>
            </p:nvSpPr>
            <p:spPr>
              <a:xfrm rot="1800000">
                <a:off x="3746132" y="5755447"/>
                <a:ext cx="733657" cy="632980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33657" h="632979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lnTo>
                      <a:pt x="570565" y="307131"/>
                    </a:lnTo>
                    <a:cubicBezTo>
                      <a:pt x="609429" y="397426"/>
                      <a:pt x="802395" y="535120"/>
                      <a:pt x="707889" y="600432"/>
                    </a:cubicBezTo>
                    <a:cubicBezTo>
                      <a:pt x="613383" y="665744"/>
                      <a:pt x="601143" y="627381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13CC6F4F-0D28-4125-A411-825202F9F5F0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117" name="四角形: 角を丸くする 89">
                  <a:extLst>
                    <a:ext uri="{FF2B5EF4-FFF2-40B4-BE49-F238E27FC236}">
                      <a16:creationId xmlns:a16="http://schemas.microsoft.com/office/drawing/2014/main" id="{4B9417A8-FB29-4B3A-9471-D9D2B349EEDE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四角形: 角を丸くする 148">
                  <a:extLst>
                    <a:ext uri="{FF2B5EF4-FFF2-40B4-BE49-F238E27FC236}">
                      <a16:creationId xmlns:a16="http://schemas.microsoft.com/office/drawing/2014/main" id="{3C6942CE-C721-4F24-9B13-679DCA1587F0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四角形: 角を丸くする 149">
                  <a:extLst>
                    <a:ext uri="{FF2B5EF4-FFF2-40B4-BE49-F238E27FC236}">
                      <a16:creationId xmlns:a16="http://schemas.microsoft.com/office/drawing/2014/main" id="{EE5AC2B1-E4AC-4042-B8A4-5962A97CCCDA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四角形: 角を丸くする 150">
                  <a:extLst>
                    <a:ext uri="{FF2B5EF4-FFF2-40B4-BE49-F238E27FC236}">
                      <a16:creationId xmlns:a16="http://schemas.microsoft.com/office/drawing/2014/main" id="{1D11E8FB-BF1D-4B6C-8CBD-5DDED5FFB2DE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A6CB8254-5D62-40BD-BF7C-EF0C940C0DFA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2A35C841-31D6-41BC-B2B0-C7E3E2754A2F}"/>
                </a:ext>
              </a:extLst>
            </p:cNvPr>
            <p:cNvSpPr/>
            <p:nvPr/>
          </p:nvSpPr>
          <p:spPr>
            <a:xfrm rot="9900000">
              <a:off x="2348844" y="4389182"/>
              <a:ext cx="190751" cy="5581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978539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popc06_インフルエンザ予防接種に関する貼り紙</dc:title>
  <dc:subject>popc06_インフルエンザ予防接種に関する貼り紙</dc:subject>
  <dc:creator>でじけろお</dc:creator>
  <cp:lastModifiedBy/>
  <cp:revision>1</cp:revision>
  <dcterms:created xsi:type="dcterms:W3CDTF">2014-12-04T06:28:23Z</dcterms:created>
  <dcterms:modified xsi:type="dcterms:W3CDTF">2020-11-26T08:37:41Z</dcterms:modified>
  <cp:version>1</cp:version>
</cp:coreProperties>
</file>